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sldIdLst>
    <p:sldId id="256" r:id="rId2"/>
    <p:sldId id="260"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hmet Fatih ERKOÇ" initials="MFE" lastIdx="1" clrIdx="0">
    <p:extLst>
      <p:ext uri="{19B8F6BF-5375-455C-9EA6-DF929625EA0E}">
        <p15:presenceInfo xmlns:p15="http://schemas.microsoft.com/office/powerpoint/2012/main" userId="e7f4feb1730cea3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8330" autoAdjust="0"/>
  </p:normalViewPr>
  <p:slideViewPr>
    <p:cSldViewPr snapToGrid="0">
      <p:cViewPr varScale="1">
        <p:scale>
          <a:sx n="103" d="100"/>
          <a:sy n="103" d="100"/>
        </p:scale>
        <p:origin x="912" y="102"/>
      </p:cViewPr>
      <p:guideLst/>
    </p:cSldViewPr>
  </p:slideViewPr>
  <p:notesTextViewPr>
    <p:cViewPr>
      <p:scale>
        <a:sx n="1" d="1"/>
        <a:sy n="1" d="1"/>
      </p:scale>
      <p:origin x="0" y="0"/>
    </p:cViewPr>
  </p:notesTextViewPr>
  <p:notesViewPr>
    <p:cSldViewPr snapToGrid="0">
      <p:cViewPr varScale="1">
        <p:scale>
          <a:sx n="54" d="100"/>
          <a:sy n="54" d="100"/>
        </p:scale>
        <p:origin x="2820"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757624-7519-4DD5-832E-FC3A479E737E}" type="doc">
      <dgm:prSet loTypeId="urn:microsoft.com/office/officeart/2005/8/layout/radial5" loCatId="relationship" qsTypeId="urn:microsoft.com/office/officeart/2005/8/quickstyle/simple1" qsCatId="simple" csTypeId="urn:microsoft.com/office/officeart/2005/8/colors/colorful1" csCatId="colorful" phldr="1"/>
      <dgm:spPr/>
      <dgm:t>
        <a:bodyPr/>
        <a:lstStyle/>
        <a:p>
          <a:endParaRPr lang="en-US"/>
        </a:p>
      </dgm:t>
    </dgm:pt>
    <dgm:pt modelId="{20D35C75-2641-4C67-A51C-1D8C463015D0}">
      <dgm:prSet phldrT="[Metin]"/>
      <dgm:spPr/>
      <dgm:t>
        <a:bodyPr/>
        <a:lstStyle/>
        <a:p>
          <a:r>
            <a:rPr lang="tr-TR" dirty="0" err="1" smtClean="0"/>
            <a:t>Computer</a:t>
          </a:r>
          <a:r>
            <a:rPr lang="tr-TR" dirty="0" smtClean="0"/>
            <a:t> </a:t>
          </a:r>
          <a:r>
            <a:rPr lang="tr-TR" dirty="0" err="1" smtClean="0"/>
            <a:t>Science</a:t>
          </a:r>
          <a:r>
            <a:rPr lang="tr-TR" dirty="0" smtClean="0"/>
            <a:t> </a:t>
          </a:r>
          <a:endParaRPr lang="en-US" dirty="0"/>
        </a:p>
      </dgm:t>
    </dgm:pt>
    <dgm:pt modelId="{24501F65-793A-44CF-AEC3-39391B13CF17}" type="parTrans" cxnId="{597BC1EC-02E7-49C2-A8E1-3B2A89A1910A}">
      <dgm:prSet/>
      <dgm:spPr/>
      <dgm:t>
        <a:bodyPr/>
        <a:lstStyle/>
        <a:p>
          <a:endParaRPr lang="en-US"/>
        </a:p>
      </dgm:t>
    </dgm:pt>
    <dgm:pt modelId="{0F0C3723-6CE0-4F5E-8D9C-09D6A731F1A1}" type="sibTrans" cxnId="{597BC1EC-02E7-49C2-A8E1-3B2A89A1910A}">
      <dgm:prSet/>
      <dgm:spPr/>
      <dgm:t>
        <a:bodyPr/>
        <a:lstStyle/>
        <a:p>
          <a:endParaRPr lang="en-US"/>
        </a:p>
      </dgm:t>
    </dgm:pt>
    <dgm:pt modelId="{75D76B32-DE4A-4F4E-BC87-449D57311FBF}">
      <dgm:prSet phldrT="[Metin]"/>
      <dgm:spPr/>
      <dgm:t>
        <a:bodyPr/>
        <a:lstStyle/>
        <a:p>
          <a:r>
            <a:rPr lang="tr-TR" dirty="0" smtClean="0"/>
            <a:t>Programming</a:t>
          </a:r>
          <a:endParaRPr lang="en-US" dirty="0"/>
        </a:p>
      </dgm:t>
    </dgm:pt>
    <dgm:pt modelId="{4DAE6CD6-1E0F-4336-B52E-2D3A5273FE8E}" type="parTrans" cxnId="{74E59B8A-C0F2-48AE-AABC-DE0D0C86C2B3}">
      <dgm:prSet/>
      <dgm:spPr/>
      <dgm:t>
        <a:bodyPr/>
        <a:lstStyle/>
        <a:p>
          <a:endParaRPr lang="en-US"/>
        </a:p>
      </dgm:t>
    </dgm:pt>
    <dgm:pt modelId="{96C4C53D-B9AB-47BE-B7A3-9A940A225062}" type="sibTrans" cxnId="{74E59B8A-C0F2-48AE-AABC-DE0D0C86C2B3}">
      <dgm:prSet/>
      <dgm:spPr/>
      <dgm:t>
        <a:bodyPr/>
        <a:lstStyle/>
        <a:p>
          <a:endParaRPr lang="en-US"/>
        </a:p>
      </dgm:t>
    </dgm:pt>
    <dgm:pt modelId="{C5FA92E3-6790-4810-ABC0-A9FDB70481FD}">
      <dgm:prSet phldrT="[Metin]"/>
      <dgm:spPr/>
      <dgm:t>
        <a:bodyPr/>
        <a:lstStyle/>
        <a:p>
          <a:r>
            <a:rPr lang="tr-TR" dirty="0" smtClean="0"/>
            <a:t>H</a:t>
          </a:r>
          <a:r>
            <a:rPr lang="en-US" dirty="0" err="1" smtClean="0"/>
            <a:t>ardware</a:t>
          </a:r>
          <a:r>
            <a:rPr lang="en-US" dirty="0" smtClean="0"/>
            <a:t> </a:t>
          </a:r>
          <a:r>
            <a:rPr lang="tr-TR" dirty="0" smtClean="0"/>
            <a:t>D</a:t>
          </a:r>
          <a:r>
            <a:rPr lang="en-US" dirty="0" err="1" smtClean="0"/>
            <a:t>esign</a:t>
          </a:r>
          <a:endParaRPr lang="en-US" dirty="0"/>
        </a:p>
      </dgm:t>
    </dgm:pt>
    <dgm:pt modelId="{350F85E1-5D59-49E2-BF88-42E8393D0C07}" type="parTrans" cxnId="{C07AE0A0-AA63-411C-ACA5-663074917702}">
      <dgm:prSet/>
      <dgm:spPr/>
      <dgm:t>
        <a:bodyPr/>
        <a:lstStyle/>
        <a:p>
          <a:endParaRPr lang="en-US"/>
        </a:p>
      </dgm:t>
    </dgm:pt>
    <dgm:pt modelId="{946FCF47-A996-4AD9-A811-527A76589472}" type="sibTrans" cxnId="{C07AE0A0-AA63-411C-ACA5-663074917702}">
      <dgm:prSet/>
      <dgm:spPr/>
      <dgm:t>
        <a:bodyPr/>
        <a:lstStyle/>
        <a:p>
          <a:endParaRPr lang="en-US"/>
        </a:p>
      </dgm:t>
    </dgm:pt>
    <dgm:pt modelId="{EB7E2192-666A-4349-89F2-21C006152219}">
      <dgm:prSet phldrT="[Metin]"/>
      <dgm:spPr/>
      <dgm:t>
        <a:bodyPr/>
        <a:lstStyle/>
        <a:p>
          <a:r>
            <a:rPr lang="tr-TR" dirty="0" smtClean="0"/>
            <a:t>N</a:t>
          </a:r>
          <a:r>
            <a:rPr lang="en-US" dirty="0" err="1" smtClean="0"/>
            <a:t>etworks</a:t>
          </a:r>
          <a:endParaRPr lang="en-US" dirty="0"/>
        </a:p>
      </dgm:t>
    </dgm:pt>
    <dgm:pt modelId="{164760C7-56F9-4AB4-8192-3B950AC2EDA3}" type="parTrans" cxnId="{FD210E69-C675-4050-A5EC-7538ABE33D60}">
      <dgm:prSet/>
      <dgm:spPr/>
      <dgm:t>
        <a:bodyPr/>
        <a:lstStyle/>
        <a:p>
          <a:endParaRPr lang="en-US"/>
        </a:p>
      </dgm:t>
    </dgm:pt>
    <dgm:pt modelId="{FDE23201-C523-4F68-881A-E7C865A848BB}" type="sibTrans" cxnId="{FD210E69-C675-4050-A5EC-7538ABE33D60}">
      <dgm:prSet/>
      <dgm:spPr/>
      <dgm:t>
        <a:bodyPr/>
        <a:lstStyle/>
        <a:p>
          <a:endParaRPr lang="en-US"/>
        </a:p>
      </dgm:t>
    </dgm:pt>
    <dgm:pt modelId="{10CB53E2-98E0-4C88-9A5E-71EE53452B05}">
      <dgm:prSet phldrT="[Metin]"/>
      <dgm:spPr/>
      <dgm:t>
        <a:bodyPr/>
        <a:lstStyle/>
        <a:p>
          <a:r>
            <a:rPr lang="tr-TR" dirty="0" smtClean="0"/>
            <a:t>G</a:t>
          </a:r>
          <a:r>
            <a:rPr lang="en-US" dirty="0" err="1" smtClean="0"/>
            <a:t>raphics</a:t>
          </a:r>
          <a:endParaRPr lang="en-US" dirty="0"/>
        </a:p>
      </dgm:t>
    </dgm:pt>
    <dgm:pt modelId="{4C77BFA4-5B6F-41FF-9EDD-ADB2F43BFE8B}" type="parTrans" cxnId="{C6056A96-6521-42F2-BB54-5B21DDBD881F}">
      <dgm:prSet/>
      <dgm:spPr/>
      <dgm:t>
        <a:bodyPr/>
        <a:lstStyle/>
        <a:p>
          <a:endParaRPr lang="en-US"/>
        </a:p>
      </dgm:t>
    </dgm:pt>
    <dgm:pt modelId="{5BE65E41-AE1D-470E-936F-2269B5EB721E}" type="sibTrans" cxnId="{C6056A96-6521-42F2-BB54-5B21DDBD881F}">
      <dgm:prSet/>
      <dgm:spPr/>
      <dgm:t>
        <a:bodyPr/>
        <a:lstStyle/>
        <a:p>
          <a:endParaRPr lang="en-US"/>
        </a:p>
      </dgm:t>
    </dgm:pt>
    <dgm:pt modelId="{8AFC1C42-DECA-4A5D-92B7-B2ED1BEC4E1A}">
      <dgm:prSet phldrT="[Metin]"/>
      <dgm:spPr/>
      <dgm:t>
        <a:bodyPr/>
        <a:lstStyle/>
        <a:p>
          <a:r>
            <a:rPr lang="tr-TR" dirty="0" smtClean="0"/>
            <a:t>D</a:t>
          </a:r>
          <a:r>
            <a:rPr lang="en-US" dirty="0" err="1" smtClean="0"/>
            <a:t>atabases</a:t>
          </a:r>
          <a:r>
            <a:rPr lang="en-US" dirty="0" smtClean="0"/>
            <a:t> and </a:t>
          </a:r>
          <a:r>
            <a:rPr lang="tr-TR" dirty="0" smtClean="0"/>
            <a:t>I</a:t>
          </a:r>
          <a:r>
            <a:rPr lang="en-US" dirty="0" err="1" smtClean="0"/>
            <a:t>nformation</a:t>
          </a:r>
          <a:r>
            <a:rPr lang="en-US" dirty="0" smtClean="0"/>
            <a:t> </a:t>
          </a:r>
          <a:r>
            <a:rPr lang="tr-TR" dirty="0" smtClean="0"/>
            <a:t>R</a:t>
          </a:r>
          <a:r>
            <a:rPr lang="en-US" dirty="0" err="1" smtClean="0"/>
            <a:t>etrieval</a:t>
          </a:r>
          <a:endParaRPr lang="en-US" dirty="0"/>
        </a:p>
      </dgm:t>
    </dgm:pt>
    <dgm:pt modelId="{D6CAFF0D-6526-45E1-BF13-1C2AF56E1E4F}" type="parTrans" cxnId="{89705991-4F74-4005-9E09-1A7554C57447}">
      <dgm:prSet/>
      <dgm:spPr/>
      <dgm:t>
        <a:bodyPr/>
        <a:lstStyle/>
        <a:p>
          <a:endParaRPr lang="en-US"/>
        </a:p>
      </dgm:t>
    </dgm:pt>
    <dgm:pt modelId="{E6A4AEB3-D7EE-4713-BEC5-107268067128}" type="sibTrans" cxnId="{89705991-4F74-4005-9E09-1A7554C57447}">
      <dgm:prSet/>
      <dgm:spPr/>
      <dgm:t>
        <a:bodyPr/>
        <a:lstStyle/>
        <a:p>
          <a:endParaRPr lang="en-US"/>
        </a:p>
      </dgm:t>
    </dgm:pt>
    <dgm:pt modelId="{B553494F-13B8-4961-8EA0-AF9BAE767F7B}">
      <dgm:prSet phldrT="[Metin]"/>
      <dgm:spPr/>
      <dgm:t>
        <a:bodyPr/>
        <a:lstStyle/>
        <a:p>
          <a:r>
            <a:rPr lang="tr-TR" dirty="0" smtClean="0"/>
            <a:t>C</a:t>
          </a:r>
          <a:r>
            <a:rPr lang="en-US" dirty="0" err="1" smtClean="0"/>
            <a:t>omputer</a:t>
          </a:r>
          <a:r>
            <a:rPr lang="en-US" dirty="0" smtClean="0"/>
            <a:t> </a:t>
          </a:r>
          <a:r>
            <a:rPr lang="tr-TR" dirty="0" smtClean="0"/>
            <a:t>S</a:t>
          </a:r>
          <a:r>
            <a:rPr lang="en-US" dirty="0" err="1" smtClean="0"/>
            <a:t>ecurity</a:t>
          </a:r>
          <a:endParaRPr lang="en-US" dirty="0"/>
        </a:p>
      </dgm:t>
    </dgm:pt>
    <dgm:pt modelId="{9741BFF6-26DF-40DE-BE30-FB32D58161C8}" type="parTrans" cxnId="{CEE56DCE-75A1-430F-A546-735DDB7AA989}">
      <dgm:prSet/>
      <dgm:spPr/>
      <dgm:t>
        <a:bodyPr/>
        <a:lstStyle/>
        <a:p>
          <a:endParaRPr lang="en-US"/>
        </a:p>
      </dgm:t>
    </dgm:pt>
    <dgm:pt modelId="{B97DFB56-2EC0-43E0-A4CB-5717E0B18A75}" type="sibTrans" cxnId="{CEE56DCE-75A1-430F-A546-735DDB7AA989}">
      <dgm:prSet/>
      <dgm:spPr/>
      <dgm:t>
        <a:bodyPr/>
        <a:lstStyle/>
        <a:p>
          <a:endParaRPr lang="en-US"/>
        </a:p>
      </dgm:t>
    </dgm:pt>
    <dgm:pt modelId="{3E2B867F-C648-4EBD-8C35-CA25B0CCFE7B}">
      <dgm:prSet phldrT="[Metin]"/>
      <dgm:spPr/>
      <dgm:t>
        <a:bodyPr/>
        <a:lstStyle/>
        <a:p>
          <a:r>
            <a:rPr lang="tr-TR" dirty="0" smtClean="0"/>
            <a:t>S</a:t>
          </a:r>
          <a:r>
            <a:rPr lang="en-US" dirty="0" err="1" smtClean="0"/>
            <a:t>oftware</a:t>
          </a:r>
          <a:r>
            <a:rPr lang="en-US" dirty="0" smtClean="0"/>
            <a:t> </a:t>
          </a:r>
          <a:r>
            <a:rPr lang="tr-TR" dirty="0" smtClean="0"/>
            <a:t>D</a:t>
          </a:r>
          <a:r>
            <a:rPr lang="en-US" dirty="0" err="1" smtClean="0"/>
            <a:t>esign</a:t>
          </a:r>
          <a:endParaRPr lang="en-US" dirty="0"/>
        </a:p>
      </dgm:t>
    </dgm:pt>
    <dgm:pt modelId="{5E0C46FE-0D2C-4FC7-8F6E-A8904C208313}" type="parTrans" cxnId="{D49BB857-7EFB-4CFF-8FFF-C91CE654359B}">
      <dgm:prSet/>
      <dgm:spPr/>
      <dgm:t>
        <a:bodyPr/>
        <a:lstStyle/>
        <a:p>
          <a:endParaRPr lang="en-US"/>
        </a:p>
      </dgm:t>
    </dgm:pt>
    <dgm:pt modelId="{8CAA0AD2-BF9B-4980-B51B-637772FB9FCB}" type="sibTrans" cxnId="{D49BB857-7EFB-4CFF-8FFF-C91CE654359B}">
      <dgm:prSet/>
      <dgm:spPr/>
      <dgm:t>
        <a:bodyPr/>
        <a:lstStyle/>
        <a:p>
          <a:endParaRPr lang="en-US"/>
        </a:p>
      </dgm:t>
    </dgm:pt>
    <dgm:pt modelId="{3083D586-45E8-4A5D-913B-95B04C630E3F}">
      <dgm:prSet phldrT="[Metin]"/>
      <dgm:spPr/>
      <dgm:t>
        <a:bodyPr/>
        <a:lstStyle/>
        <a:p>
          <a:r>
            <a:rPr lang="tr-TR" dirty="0" smtClean="0"/>
            <a:t>P</a:t>
          </a:r>
          <a:r>
            <a:rPr lang="en-US" dirty="0" err="1" smtClean="0"/>
            <a:t>rogramming</a:t>
          </a:r>
          <a:r>
            <a:rPr lang="en-US" dirty="0" smtClean="0"/>
            <a:t> </a:t>
          </a:r>
          <a:r>
            <a:rPr lang="tr-TR" dirty="0" smtClean="0"/>
            <a:t>L</a:t>
          </a:r>
          <a:r>
            <a:rPr lang="en-US" dirty="0" err="1" smtClean="0"/>
            <a:t>anguages</a:t>
          </a:r>
          <a:r>
            <a:rPr lang="en-US" dirty="0" smtClean="0"/>
            <a:t> and </a:t>
          </a:r>
          <a:r>
            <a:rPr lang="tr-TR" dirty="0" smtClean="0"/>
            <a:t>P</a:t>
          </a:r>
          <a:r>
            <a:rPr lang="en-US" dirty="0" err="1" smtClean="0"/>
            <a:t>aradigms</a:t>
          </a:r>
          <a:endParaRPr lang="en-US" dirty="0"/>
        </a:p>
      </dgm:t>
    </dgm:pt>
    <dgm:pt modelId="{C2FEB4F8-D980-4D01-BE35-151FB68AACE0}" type="parTrans" cxnId="{0B01A2C0-D194-47F6-B8CE-4346C320574C}">
      <dgm:prSet/>
      <dgm:spPr/>
      <dgm:t>
        <a:bodyPr/>
        <a:lstStyle/>
        <a:p>
          <a:endParaRPr lang="en-US"/>
        </a:p>
      </dgm:t>
    </dgm:pt>
    <dgm:pt modelId="{1400BFDD-E53B-4699-83F4-E9C553887E20}" type="sibTrans" cxnId="{0B01A2C0-D194-47F6-B8CE-4346C320574C}">
      <dgm:prSet/>
      <dgm:spPr/>
      <dgm:t>
        <a:bodyPr/>
        <a:lstStyle/>
        <a:p>
          <a:endParaRPr lang="en-US"/>
        </a:p>
      </dgm:t>
    </dgm:pt>
    <dgm:pt modelId="{FA6B419B-B092-4ED7-8533-2B686527246D}">
      <dgm:prSet phldrT="[Metin]"/>
      <dgm:spPr/>
      <dgm:t>
        <a:bodyPr/>
        <a:lstStyle/>
        <a:p>
          <a:r>
            <a:rPr lang="tr-TR" dirty="0" err="1" smtClean="0"/>
            <a:t>Logic</a:t>
          </a:r>
          <a:endParaRPr lang="en-US" dirty="0"/>
        </a:p>
      </dgm:t>
    </dgm:pt>
    <dgm:pt modelId="{F2A3B7B3-5FC4-4CCD-A9BD-504789BEB8C0}" type="parTrans" cxnId="{83915013-A84C-490A-BE9B-595D13CA5747}">
      <dgm:prSet/>
      <dgm:spPr/>
      <dgm:t>
        <a:bodyPr/>
        <a:lstStyle/>
        <a:p>
          <a:endParaRPr lang="en-US"/>
        </a:p>
      </dgm:t>
    </dgm:pt>
    <dgm:pt modelId="{B9AB6C1A-949A-4B26-A584-809A096D4E68}" type="sibTrans" cxnId="{83915013-A84C-490A-BE9B-595D13CA5747}">
      <dgm:prSet/>
      <dgm:spPr/>
      <dgm:t>
        <a:bodyPr/>
        <a:lstStyle/>
        <a:p>
          <a:endParaRPr lang="en-US"/>
        </a:p>
      </dgm:t>
    </dgm:pt>
    <dgm:pt modelId="{EEDEA02D-B3AC-47A6-BE3A-212EC5A3BBEF}">
      <dgm:prSet phldrT="[Metin]"/>
      <dgm:spPr/>
      <dgm:t>
        <a:bodyPr/>
        <a:lstStyle/>
        <a:p>
          <a:r>
            <a:rPr lang="tr-TR" dirty="0" smtClean="0"/>
            <a:t>T</a:t>
          </a:r>
          <a:r>
            <a:rPr lang="en-US" dirty="0" err="1" smtClean="0"/>
            <a:t>ranslation</a:t>
          </a:r>
          <a:r>
            <a:rPr lang="en-US" dirty="0" smtClean="0"/>
            <a:t> </a:t>
          </a:r>
          <a:r>
            <a:rPr lang="tr-TR" dirty="0" smtClean="0"/>
            <a:t>B</a:t>
          </a:r>
          <a:r>
            <a:rPr lang="en-US" dirty="0" err="1" smtClean="0"/>
            <a:t>etween</a:t>
          </a:r>
          <a:r>
            <a:rPr lang="en-US" dirty="0" smtClean="0"/>
            <a:t> </a:t>
          </a:r>
          <a:r>
            <a:rPr lang="tr-TR" dirty="0" smtClean="0"/>
            <a:t>L</a:t>
          </a:r>
          <a:r>
            <a:rPr lang="en-US" dirty="0" err="1" smtClean="0"/>
            <a:t>evels</a:t>
          </a:r>
          <a:r>
            <a:rPr lang="en-US" dirty="0" smtClean="0"/>
            <a:t> of </a:t>
          </a:r>
          <a:r>
            <a:rPr lang="tr-TR" dirty="0" smtClean="0"/>
            <a:t>A</a:t>
          </a:r>
          <a:r>
            <a:rPr lang="en-US" dirty="0" err="1" smtClean="0"/>
            <a:t>bstraction</a:t>
          </a:r>
          <a:endParaRPr lang="en-US" dirty="0"/>
        </a:p>
      </dgm:t>
    </dgm:pt>
    <dgm:pt modelId="{E38C5AF0-9E39-4E4B-8349-F0F99E8CF77C}" type="parTrans" cxnId="{83FA3074-F4B3-4A97-98D3-EA4A5D159988}">
      <dgm:prSet/>
      <dgm:spPr/>
      <dgm:t>
        <a:bodyPr/>
        <a:lstStyle/>
        <a:p>
          <a:endParaRPr lang="en-US"/>
        </a:p>
      </dgm:t>
    </dgm:pt>
    <dgm:pt modelId="{48A7E856-49F6-4470-AD98-760A45CA02D7}" type="sibTrans" cxnId="{83FA3074-F4B3-4A97-98D3-EA4A5D159988}">
      <dgm:prSet/>
      <dgm:spPr/>
      <dgm:t>
        <a:bodyPr/>
        <a:lstStyle/>
        <a:p>
          <a:endParaRPr lang="en-US"/>
        </a:p>
      </dgm:t>
    </dgm:pt>
    <dgm:pt modelId="{C4CC4B94-EEFB-4479-AF22-CE8D06B5D6DC}">
      <dgm:prSet phldrT="[Metin]"/>
      <dgm:spPr/>
      <dgm:t>
        <a:bodyPr/>
        <a:lstStyle/>
        <a:p>
          <a:r>
            <a:rPr lang="tr-TR" dirty="0" smtClean="0"/>
            <a:t>A</a:t>
          </a:r>
          <a:r>
            <a:rPr lang="en-US" dirty="0" err="1" smtClean="0"/>
            <a:t>rtificial</a:t>
          </a:r>
          <a:r>
            <a:rPr lang="en-US" dirty="0" smtClean="0"/>
            <a:t> </a:t>
          </a:r>
          <a:r>
            <a:rPr lang="tr-TR" dirty="0" smtClean="0"/>
            <a:t>I</a:t>
          </a:r>
          <a:r>
            <a:rPr lang="en-US" dirty="0" err="1" smtClean="0"/>
            <a:t>ntelligence</a:t>
          </a:r>
          <a:endParaRPr lang="en-US" dirty="0"/>
        </a:p>
      </dgm:t>
    </dgm:pt>
    <dgm:pt modelId="{7FAC696F-F99C-497E-8836-8E301E850446}" type="parTrans" cxnId="{A3CC7583-61B4-4BED-B624-DA8CBE238504}">
      <dgm:prSet/>
      <dgm:spPr/>
      <dgm:t>
        <a:bodyPr/>
        <a:lstStyle/>
        <a:p>
          <a:endParaRPr lang="en-US"/>
        </a:p>
      </dgm:t>
    </dgm:pt>
    <dgm:pt modelId="{7BDABB8C-2200-459D-AFDC-4110BE564CD3}" type="sibTrans" cxnId="{A3CC7583-61B4-4BED-B624-DA8CBE238504}">
      <dgm:prSet/>
      <dgm:spPr/>
      <dgm:t>
        <a:bodyPr/>
        <a:lstStyle/>
        <a:p>
          <a:endParaRPr lang="en-US"/>
        </a:p>
      </dgm:t>
    </dgm:pt>
    <dgm:pt modelId="{55AE5135-CDAB-4824-9B8C-BFC7101117CA}">
      <dgm:prSet phldrT="[Metin]"/>
      <dgm:spPr/>
      <dgm:t>
        <a:bodyPr/>
        <a:lstStyle/>
        <a:p>
          <a:r>
            <a:rPr lang="tr-TR" dirty="0" smtClean="0"/>
            <a:t>T</a:t>
          </a:r>
          <a:r>
            <a:rPr lang="en-US" dirty="0" smtClean="0"/>
            <a:t>he </a:t>
          </a:r>
          <a:r>
            <a:rPr lang="tr-TR" dirty="0" smtClean="0"/>
            <a:t>L</a:t>
          </a:r>
          <a:r>
            <a:rPr lang="en-US" dirty="0" err="1" smtClean="0"/>
            <a:t>imits</a:t>
          </a:r>
          <a:r>
            <a:rPr lang="en-US" dirty="0" smtClean="0"/>
            <a:t> of </a:t>
          </a:r>
          <a:r>
            <a:rPr lang="tr-TR" dirty="0" smtClean="0"/>
            <a:t>C</a:t>
          </a:r>
          <a:r>
            <a:rPr lang="en-US" dirty="0" err="1" smtClean="0"/>
            <a:t>omputations</a:t>
          </a:r>
          <a:endParaRPr lang="en-US" dirty="0"/>
        </a:p>
      </dgm:t>
    </dgm:pt>
    <dgm:pt modelId="{647EA3DB-15A9-4966-84E1-796949B80E3A}" type="parTrans" cxnId="{F1064504-3390-4B38-A5A3-B87D23526287}">
      <dgm:prSet/>
      <dgm:spPr/>
      <dgm:t>
        <a:bodyPr/>
        <a:lstStyle/>
        <a:p>
          <a:endParaRPr lang="en-US"/>
        </a:p>
      </dgm:t>
    </dgm:pt>
    <dgm:pt modelId="{C2832D43-9393-4BFA-AFAB-0AD19C612929}" type="sibTrans" cxnId="{F1064504-3390-4B38-A5A3-B87D23526287}">
      <dgm:prSet/>
      <dgm:spPr/>
      <dgm:t>
        <a:bodyPr/>
        <a:lstStyle/>
        <a:p>
          <a:endParaRPr lang="en-US"/>
        </a:p>
      </dgm:t>
    </dgm:pt>
    <dgm:pt modelId="{3E016E3E-1622-4606-97B0-637F550F784D}">
      <dgm:prSet phldrT="[Metin]"/>
      <dgm:spPr/>
      <dgm:t>
        <a:bodyPr/>
        <a:lstStyle/>
        <a:p>
          <a:r>
            <a:rPr lang="tr-TR" dirty="0" smtClean="0"/>
            <a:t>A</a:t>
          </a:r>
          <a:r>
            <a:rPr lang="en-US" dirty="0" err="1" smtClean="0"/>
            <a:t>pplications</a:t>
          </a:r>
          <a:r>
            <a:rPr lang="en-US" dirty="0" smtClean="0"/>
            <a:t> in </a:t>
          </a:r>
          <a:r>
            <a:rPr lang="tr-TR" dirty="0" smtClean="0"/>
            <a:t>I</a:t>
          </a:r>
          <a:r>
            <a:rPr lang="en-US" dirty="0" err="1" smtClean="0"/>
            <a:t>nformation</a:t>
          </a:r>
          <a:r>
            <a:rPr lang="en-US" dirty="0" smtClean="0"/>
            <a:t> </a:t>
          </a:r>
          <a:r>
            <a:rPr lang="tr-TR" dirty="0" smtClean="0"/>
            <a:t>T</a:t>
          </a:r>
          <a:r>
            <a:rPr lang="en-US" dirty="0" err="1" smtClean="0"/>
            <a:t>echnology</a:t>
          </a:r>
          <a:r>
            <a:rPr lang="en-US" dirty="0" smtClean="0"/>
            <a:t> and </a:t>
          </a:r>
          <a:r>
            <a:rPr lang="tr-TR" dirty="0" smtClean="0"/>
            <a:t>I</a:t>
          </a:r>
          <a:r>
            <a:rPr lang="en-US" dirty="0" err="1" smtClean="0"/>
            <a:t>nformation</a:t>
          </a:r>
          <a:r>
            <a:rPr lang="tr-TR" dirty="0" smtClean="0"/>
            <a:t> S</a:t>
          </a:r>
          <a:r>
            <a:rPr lang="en-US" dirty="0" err="1" smtClean="0"/>
            <a:t>ystems</a:t>
          </a:r>
          <a:endParaRPr lang="en-US" dirty="0"/>
        </a:p>
      </dgm:t>
    </dgm:pt>
    <dgm:pt modelId="{00BC028A-63A3-40C2-8C5B-986F059CD1D6}" type="parTrans" cxnId="{F72F0829-3446-426C-8749-6A51F312DE2F}">
      <dgm:prSet/>
      <dgm:spPr/>
      <dgm:t>
        <a:bodyPr/>
        <a:lstStyle/>
        <a:p>
          <a:endParaRPr lang="en-US"/>
        </a:p>
      </dgm:t>
    </dgm:pt>
    <dgm:pt modelId="{B6659092-8B50-420C-99FF-83529F0D4F33}" type="sibTrans" cxnId="{F72F0829-3446-426C-8749-6A51F312DE2F}">
      <dgm:prSet/>
      <dgm:spPr/>
      <dgm:t>
        <a:bodyPr/>
        <a:lstStyle/>
        <a:p>
          <a:endParaRPr lang="en-US"/>
        </a:p>
      </dgm:t>
    </dgm:pt>
    <dgm:pt modelId="{CBA0B0D6-DC18-4E0E-BFE6-5C8B867BD3A4}">
      <dgm:prSet phldrT="[Metin]"/>
      <dgm:spPr/>
      <dgm:t>
        <a:bodyPr/>
        <a:lstStyle/>
        <a:p>
          <a:r>
            <a:rPr lang="tr-TR" dirty="0" smtClean="0"/>
            <a:t>S</a:t>
          </a:r>
          <a:r>
            <a:rPr lang="en-US" dirty="0" err="1" smtClean="0"/>
            <a:t>ocial</a:t>
          </a:r>
          <a:r>
            <a:rPr lang="en-US" dirty="0" smtClean="0"/>
            <a:t> </a:t>
          </a:r>
          <a:r>
            <a:rPr lang="tr-TR" dirty="0" smtClean="0"/>
            <a:t>I</a:t>
          </a:r>
          <a:r>
            <a:rPr lang="en-US" dirty="0" err="1" smtClean="0"/>
            <a:t>ssues</a:t>
          </a:r>
          <a:endParaRPr lang="en-US" dirty="0"/>
        </a:p>
      </dgm:t>
    </dgm:pt>
    <dgm:pt modelId="{391C4882-3EDA-46B5-8A8E-D52A96337E37}" type="parTrans" cxnId="{5BB67302-827B-4B88-8621-1FCB2BD3C71B}">
      <dgm:prSet/>
      <dgm:spPr/>
      <dgm:t>
        <a:bodyPr/>
        <a:lstStyle/>
        <a:p>
          <a:endParaRPr lang="en-US"/>
        </a:p>
      </dgm:t>
    </dgm:pt>
    <dgm:pt modelId="{A3D9966D-78FB-4A1C-806B-2CE0CBD69A39}" type="sibTrans" cxnId="{5BB67302-827B-4B88-8621-1FCB2BD3C71B}">
      <dgm:prSet/>
      <dgm:spPr/>
      <dgm:t>
        <a:bodyPr/>
        <a:lstStyle/>
        <a:p>
          <a:endParaRPr lang="en-US"/>
        </a:p>
      </dgm:t>
    </dgm:pt>
    <dgm:pt modelId="{96BB10B7-2A96-43A0-B63A-9E0797833057}" type="pres">
      <dgm:prSet presAssocID="{54757624-7519-4DD5-832E-FC3A479E737E}" presName="Name0" presStyleCnt="0">
        <dgm:presLayoutVars>
          <dgm:chMax val="1"/>
          <dgm:dir/>
          <dgm:animLvl val="ctr"/>
          <dgm:resizeHandles val="exact"/>
        </dgm:presLayoutVars>
      </dgm:prSet>
      <dgm:spPr/>
      <dgm:t>
        <a:bodyPr/>
        <a:lstStyle/>
        <a:p>
          <a:endParaRPr lang="en-US"/>
        </a:p>
      </dgm:t>
    </dgm:pt>
    <dgm:pt modelId="{BBD0E07F-CA70-4AE5-81DE-7255AD55DAB9}" type="pres">
      <dgm:prSet presAssocID="{20D35C75-2641-4C67-A51C-1D8C463015D0}" presName="centerShape" presStyleLbl="node0" presStyleIdx="0" presStyleCnt="1"/>
      <dgm:spPr/>
      <dgm:t>
        <a:bodyPr/>
        <a:lstStyle/>
        <a:p>
          <a:endParaRPr lang="en-US"/>
        </a:p>
      </dgm:t>
    </dgm:pt>
    <dgm:pt modelId="{D5CEFACB-3178-4306-8136-051C3B3BFE89}" type="pres">
      <dgm:prSet presAssocID="{4DAE6CD6-1E0F-4336-B52E-2D3A5273FE8E}" presName="parTrans" presStyleLbl="sibTrans2D1" presStyleIdx="0" presStyleCnt="14"/>
      <dgm:spPr/>
      <dgm:t>
        <a:bodyPr/>
        <a:lstStyle/>
        <a:p>
          <a:endParaRPr lang="en-US"/>
        </a:p>
      </dgm:t>
    </dgm:pt>
    <dgm:pt modelId="{D9B27602-E246-4EE6-B69D-B28630F2C42A}" type="pres">
      <dgm:prSet presAssocID="{4DAE6CD6-1E0F-4336-B52E-2D3A5273FE8E}" presName="connectorText" presStyleLbl="sibTrans2D1" presStyleIdx="0" presStyleCnt="14"/>
      <dgm:spPr/>
      <dgm:t>
        <a:bodyPr/>
        <a:lstStyle/>
        <a:p>
          <a:endParaRPr lang="en-US"/>
        </a:p>
      </dgm:t>
    </dgm:pt>
    <dgm:pt modelId="{A040A5CC-A78F-4172-8734-58A6130568D4}" type="pres">
      <dgm:prSet presAssocID="{75D76B32-DE4A-4F4E-BC87-449D57311FBF}" presName="node" presStyleLbl="node1" presStyleIdx="0" presStyleCnt="14">
        <dgm:presLayoutVars>
          <dgm:bulletEnabled val="1"/>
        </dgm:presLayoutVars>
      </dgm:prSet>
      <dgm:spPr/>
      <dgm:t>
        <a:bodyPr/>
        <a:lstStyle/>
        <a:p>
          <a:endParaRPr lang="en-US"/>
        </a:p>
      </dgm:t>
    </dgm:pt>
    <dgm:pt modelId="{31654245-C8AA-480D-B840-CE0EA4BE8AFE}" type="pres">
      <dgm:prSet presAssocID="{350F85E1-5D59-49E2-BF88-42E8393D0C07}" presName="parTrans" presStyleLbl="sibTrans2D1" presStyleIdx="1" presStyleCnt="14"/>
      <dgm:spPr/>
      <dgm:t>
        <a:bodyPr/>
        <a:lstStyle/>
        <a:p>
          <a:endParaRPr lang="en-US"/>
        </a:p>
      </dgm:t>
    </dgm:pt>
    <dgm:pt modelId="{7C2E0572-A3C4-4732-B6BD-DCF8712F0D3E}" type="pres">
      <dgm:prSet presAssocID="{350F85E1-5D59-49E2-BF88-42E8393D0C07}" presName="connectorText" presStyleLbl="sibTrans2D1" presStyleIdx="1" presStyleCnt="14"/>
      <dgm:spPr/>
      <dgm:t>
        <a:bodyPr/>
        <a:lstStyle/>
        <a:p>
          <a:endParaRPr lang="en-US"/>
        </a:p>
      </dgm:t>
    </dgm:pt>
    <dgm:pt modelId="{9F90860D-BDCF-4B30-899E-EFC4DF386314}" type="pres">
      <dgm:prSet presAssocID="{C5FA92E3-6790-4810-ABC0-A9FDB70481FD}" presName="node" presStyleLbl="node1" presStyleIdx="1" presStyleCnt="14">
        <dgm:presLayoutVars>
          <dgm:bulletEnabled val="1"/>
        </dgm:presLayoutVars>
      </dgm:prSet>
      <dgm:spPr/>
      <dgm:t>
        <a:bodyPr/>
        <a:lstStyle/>
        <a:p>
          <a:endParaRPr lang="en-US"/>
        </a:p>
      </dgm:t>
    </dgm:pt>
    <dgm:pt modelId="{62B41574-BA8C-4DF9-BC1E-5C0AA30223C1}" type="pres">
      <dgm:prSet presAssocID="{164760C7-56F9-4AB4-8192-3B950AC2EDA3}" presName="parTrans" presStyleLbl="sibTrans2D1" presStyleIdx="2" presStyleCnt="14"/>
      <dgm:spPr/>
      <dgm:t>
        <a:bodyPr/>
        <a:lstStyle/>
        <a:p>
          <a:endParaRPr lang="en-US"/>
        </a:p>
      </dgm:t>
    </dgm:pt>
    <dgm:pt modelId="{0528FB92-2B71-4F61-B9AF-830589F8818D}" type="pres">
      <dgm:prSet presAssocID="{164760C7-56F9-4AB4-8192-3B950AC2EDA3}" presName="connectorText" presStyleLbl="sibTrans2D1" presStyleIdx="2" presStyleCnt="14"/>
      <dgm:spPr/>
      <dgm:t>
        <a:bodyPr/>
        <a:lstStyle/>
        <a:p>
          <a:endParaRPr lang="en-US"/>
        </a:p>
      </dgm:t>
    </dgm:pt>
    <dgm:pt modelId="{4279BA23-E901-48BA-ACD2-A80FB0362516}" type="pres">
      <dgm:prSet presAssocID="{EB7E2192-666A-4349-89F2-21C006152219}" presName="node" presStyleLbl="node1" presStyleIdx="2" presStyleCnt="14">
        <dgm:presLayoutVars>
          <dgm:bulletEnabled val="1"/>
        </dgm:presLayoutVars>
      </dgm:prSet>
      <dgm:spPr/>
      <dgm:t>
        <a:bodyPr/>
        <a:lstStyle/>
        <a:p>
          <a:endParaRPr lang="en-US"/>
        </a:p>
      </dgm:t>
    </dgm:pt>
    <dgm:pt modelId="{95587220-B454-4EAD-9966-62F6482749FE}" type="pres">
      <dgm:prSet presAssocID="{4C77BFA4-5B6F-41FF-9EDD-ADB2F43BFE8B}" presName="parTrans" presStyleLbl="sibTrans2D1" presStyleIdx="3" presStyleCnt="14"/>
      <dgm:spPr/>
      <dgm:t>
        <a:bodyPr/>
        <a:lstStyle/>
        <a:p>
          <a:endParaRPr lang="en-US"/>
        </a:p>
      </dgm:t>
    </dgm:pt>
    <dgm:pt modelId="{EBC42503-D88F-42AE-B6B6-09D05665264E}" type="pres">
      <dgm:prSet presAssocID="{4C77BFA4-5B6F-41FF-9EDD-ADB2F43BFE8B}" presName="connectorText" presStyleLbl="sibTrans2D1" presStyleIdx="3" presStyleCnt="14"/>
      <dgm:spPr/>
      <dgm:t>
        <a:bodyPr/>
        <a:lstStyle/>
        <a:p>
          <a:endParaRPr lang="en-US"/>
        </a:p>
      </dgm:t>
    </dgm:pt>
    <dgm:pt modelId="{A022A5DB-C489-4801-9F00-493E4903A504}" type="pres">
      <dgm:prSet presAssocID="{10CB53E2-98E0-4C88-9A5E-71EE53452B05}" presName="node" presStyleLbl="node1" presStyleIdx="3" presStyleCnt="14">
        <dgm:presLayoutVars>
          <dgm:bulletEnabled val="1"/>
        </dgm:presLayoutVars>
      </dgm:prSet>
      <dgm:spPr/>
      <dgm:t>
        <a:bodyPr/>
        <a:lstStyle/>
        <a:p>
          <a:endParaRPr lang="en-US"/>
        </a:p>
      </dgm:t>
    </dgm:pt>
    <dgm:pt modelId="{468B1C9C-3E0A-418F-BBD6-95388C42907F}" type="pres">
      <dgm:prSet presAssocID="{D6CAFF0D-6526-45E1-BF13-1C2AF56E1E4F}" presName="parTrans" presStyleLbl="sibTrans2D1" presStyleIdx="4" presStyleCnt="14"/>
      <dgm:spPr/>
      <dgm:t>
        <a:bodyPr/>
        <a:lstStyle/>
        <a:p>
          <a:endParaRPr lang="en-US"/>
        </a:p>
      </dgm:t>
    </dgm:pt>
    <dgm:pt modelId="{7587B905-C0F1-4D97-942D-BD78F2C1B8B0}" type="pres">
      <dgm:prSet presAssocID="{D6CAFF0D-6526-45E1-BF13-1C2AF56E1E4F}" presName="connectorText" presStyleLbl="sibTrans2D1" presStyleIdx="4" presStyleCnt="14"/>
      <dgm:spPr/>
      <dgm:t>
        <a:bodyPr/>
        <a:lstStyle/>
        <a:p>
          <a:endParaRPr lang="en-US"/>
        </a:p>
      </dgm:t>
    </dgm:pt>
    <dgm:pt modelId="{183D50D9-C4CA-45B5-875B-9EAA881C56E5}" type="pres">
      <dgm:prSet presAssocID="{8AFC1C42-DECA-4A5D-92B7-B2ED1BEC4E1A}" presName="node" presStyleLbl="node1" presStyleIdx="4" presStyleCnt="14">
        <dgm:presLayoutVars>
          <dgm:bulletEnabled val="1"/>
        </dgm:presLayoutVars>
      </dgm:prSet>
      <dgm:spPr/>
      <dgm:t>
        <a:bodyPr/>
        <a:lstStyle/>
        <a:p>
          <a:endParaRPr lang="en-US"/>
        </a:p>
      </dgm:t>
    </dgm:pt>
    <dgm:pt modelId="{5CCACC11-8551-44CA-90AC-259B566CCEFE}" type="pres">
      <dgm:prSet presAssocID="{9741BFF6-26DF-40DE-BE30-FB32D58161C8}" presName="parTrans" presStyleLbl="sibTrans2D1" presStyleIdx="5" presStyleCnt="14"/>
      <dgm:spPr/>
      <dgm:t>
        <a:bodyPr/>
        <a:lstStyle/>
        <a:p>
          <a:endParaRPr lang="en-US"/>
        </a:p>
      </dgm:t>
    </dgm:pt>
    <dgm:pt modelId="{691B9A2A-8C39-43C3-902B-6C4E2E224303}" type="pres">
      <dgm:prSet presAssocID="{9741BFF6-26DF-40DE-BE30-FB32D58161C8}" presName="connectorText" presStyleLbl="sibTrans2D1" presStyleIdx="5" presStyleCnt="14"/>
      <dgm:spPr/>
      <dgm:t>
        <a:bodyPr/>
        <a:lstStyle/>
        <a:p>
          <a:endParaRPr lang="en-US"/>
        </a:p>
      </dgm:t>
    </dgm:pt>
    <dgm:pt modelId="{AB2149FB-9303-4FD7-87D2-0201D3CF01B8}" type="pres">
      <dgm:prSet presAssocID="{B553494F-13B8-4961-8EA0-AF9BAE767F7B}" presName="node" presStyleLbl="node1" presStyleIdx="5" presStyleCnt="14">
        <dgm:presLayoutVars>
          <dgm:bulletEnabled val="1"/>
        </dgm:presLayoutVars>
      </dgm:prSet>
      <dgm:spPr/>
      <dgm:t>
        <a:bodyPr/>
        <a:lstStyle/>
        <a:p>
          <a:endParaRPr lang="en-US"/>
        </a:p>
      </dgm:t>
    </dgm:pt>
    <dgm:pt modelId="{2A9F8B68-D56F-4BDA-BF30-612342B8A210}" type="pres">
      <dgm:prSet presAssocID="{5E0C46FE-0D2C-4FC7-8F6E-A8904C208313}" presName="parTrans" presStyleLbl="sibTrans2D1" presStyleIdx="6" presStyleCnt="14"/>
      <dgm:spPr/>
      <dgm:t>
        <a:bodyPr/>
        <a:lstStyle/>
        <a:p>
          <a:endParaRPr lang="en-US"/>
        </a:p>
      </dgm:t>
    </dgm:pt>
    <dgm:pt modelId="{F2C44678-B28C-482E-8573-61B42B3BD690}" type="pres">
      <dgm:prSet presAssocID="{5E0C46FE-0D2C-4FC7-8F6E-A8904C208313}" presName="connectorText" presStyleLbl="sibTrans2D1" presStyleIdx="6" presStyleCnt="14"/>
      <dgm:spPr/>
      <dgm:t>
        <a:bodyPr/>
        <a:lstStyle/>
        <a:p>
          <a:endParaRPr lang="en-US"/>
        </a:p>
      </dgm:t>
    </dgm:pt>
    <dgm:pt modelId="{F9B1266B-D1E5-4187-A69C-F771E518739C}" type="pres">
      <dgm:prSet presAssocID="{3E2B867F-C648-4EBD-8C35-CA25B0CCFE7B}" presName="node" presStyleLbl="node1" presStyleIdx="6" presStyleCnt="14">
        <dgm:presLayoutVars>
          <dgm:bulletEnabled val="1"/>
        </dgm:presLayoutVars>
      </dgm:prSet>
      <dgm:spPr/>
      <dgm:t>
        <a:bodyPr/>
        <a:lstStyle/>
        <a:p>
          <a:endParaRPr lang="en-US"/>
        </a:p>
      </dgm:t>
    </dgm:pt>
    <dgm:pt modelId="{1758E518-49A2-4CF0-944B-EF533591EE84}" type="pres">
      <dgm:prSet presAssocID="{C2FEB4F8-D980-4D01-BE35-151FB68AACE0}" presName="parTrans" presStyleLbl="sibTrans2D1" presStyleIdx="7" presStyleCnt="14"/>
      <dgm:spPr/>
      <dgm:t>
        <a:bodyPr/>
        <a:lstStyle/>
        <a:p>
          <a:endParaRPr lang="en-US"/>
        </a:p>
      </dgm:t>
    </dgm:pt>
    <dgm:pt modelId="{AF33F5AD-ECBE-4459-91B9-02229407DB8B}" type="pres">
      <dgm:prSet presAssocID="{C2FEB4F8-D980-4D01-BE35-151FB68AACE0}" presName="connectorText" presStyleLbl="sibTrans2D1" presStyleIdx="7" presStyleCnt="14"/>
      <dgm:spPr/>
      <dgm:t>
        <a:bodyPr/>
        <a:lstStyle/>
        <a:p>
          <a:endParaRPr lang="en-US"/>
        </a:p>
      </dgm:t>
    </dgm:pt>
    <dgm:pt modelId="{4FEDDE43-8904-45A5-B717-6CBBCF0E1992}" type="pres">
      <dgm:prSet presAssocID="{3083D586-45E8-4A5D-913B-95B04C630E3F}" presName="node" presStyleLbl="node1" presStyleIdx="7" presStyleCnt="14">
        <dgm:presLayoutVars>
          <dgm:bulletEnabled val="1"/>
        </dgm:presLayoutVars>
      </dgm:prSet>
      <dgm:spPr/>
      <dgm:t>
        <a:bodyPr/>
        <a:lstStyle/>
        <a:p>
          <a:endParaRPr lang="en-US"/>
        </a:p>
      </dgm:t>
    </dgm:pt>
    <dgm:pt modelId="{CF2A2C3F-E8F9-41AD-AE16-39628DBDFF29}" type="pres">
      <dgm:prSet presAssocID="{F2A3B7B3-5FC4-4CCD-A9BD-504789BEB8C0}" presName="parTrans" presStyleLbl="sibTrans2D1" presStyleIdx="8" presStyleCnt="14"/>
      <dgm:spPr/>
      <dgm:t>
        <a:bodyPr/>
        <a:lstStyle/>
        <a:p>
          <a:endParaRPr lang="en-US"/>
        </a:p>
      </dgm:t>
    </dgm:pt>
    <dgm:pt modelId="{BD926C95-34E7-4401-A55B-8022AF7C6911}" type="pres">
      <dgm:prSet presAssocID="{F2A3B7B3-5FC4-4CCD-A9BD-504789BEB8C0}" presName="connectorText" presStyleLbl="sibTrans2D1" presStyleIdx="8" presStyleCnt="14"/>
      <dgm:spPr/>
      <dgm:t>
        <a:bodyPr/>
        <a:lstStyle/>
        <a:p>
          <a:endParaRPr lang="en-US"/>
        </a:p>
      </dgm:t>
    </dgm:pt>
    <dgm:pt modelId="{A05FBB93-D03D-41BD-989C-95E41AF49782}" type="pres">
      <dgm:prSet presAssocID="{FA6B419B-B092-4ED7-8533-2B686527246D}" presName="node" presStyleLbl="node1" presStyleIdx="8" presStyleCnt="14">
        <dgm:presLayoutVars>
          <dgm:bulletEnabled val="1"/>
        </dgm:presLayoutVars>
      </dgm:prSet>
      <dgm:spPr/>
      <dgm:t>
        <a:bodyPr/>
        <a:lstStyle/>
        <a:p>
          <a:endParaRPr lang="en-US"/>
        </a:p>
      </dgm:t>
    </dgm:pt>
    <dgm:pt modelId="{206A5FDF-959D-415D-96BE-5D30C4218D1F}" type="pres">
      <dgm:prSet presAssocID="{E38C5AF0-9E39-4E4B-8349-F0F99E8CF77C}" presName="parTrans" presStyleLbl="sibTrans2D1" presStyleIdx="9" presStyleCnt="14"/>
      <dgm:spPr/>
      <dgm:t>
        <a:bodyPr/>
        <a:lstStyle/>
        <a:p>
          <a:endParaRPr lang="en-US"/>
        </a:p>
      </dgm:t>
    </dgm:pt>
    <dgm:pt modelId="{18CA5387-EB9D-4701-AA16-5C2C6BCF02B1}" type="pres">
      <dgm:prSet presAssocID="{E38C5AF0-9E39-4E4B-8349-F0F99E8CF77C}" presName="connectorText" presStyleLbl="sibTrans2D1" presStyleIdx="9" presStyleCnt="14"/>
      <dgm:spPr/>
      <dgm:t>
        <a:bodyPr/>
        <a:lstStyle/>
        <a:p>
          <a:endParaRPr lang="en-US"/>
        </a:p>
      </dgm:t>
    </dgm:pt>
    <dgm:pt modelId="{316D7174-E6C4-4846-B172-155F799C643A}" type="pres">
      <dgm:prSet presAssocID="{EEDEA02D-B3AC-47A6-BE3A-212EC5A3BBEF}" presName="node" presStyleLbl="node1" presStyleIdx="9" presStyleCnt="14">
        <dgm:presLayoutVars>
          <dgm:bulletEnabled val="1"/>
        </dgm:presLayoutVars>
      </dgm:prSet>
      <dgm:spPr/>
      <dgm:t>
        <a:bodyPr/>
        <a:lstStyle/>
        <a:p>
          <a:endParaRPr lang="en-US"/>
        </a:p>
      </dgm:t>
    </dgm:pt>
    <dgm:pt modelId="{3BF9771F-16FB-494F-8688-0B851826E7F8}" type="pres">
      <dgm:prSet presAssocID="{7FAC696F-F99C-497E-8836-8E301E850446}" presName="parTrans" presStyleLbl="sibTrans2D1" presStyleIdx="10" presStyleCnt="14"/>
      <dgm:spPr/>
      <dgm:t>
        <a:bodyPr/>
        <a:lstStyle/>
        <a:p>
          <a:endParaRPr lang="en-US"/>
        </a:p>
      </dgm:t>
    </dgm:pt>
    <dgm:pt modelId="{614E7B61-6249-4AE3-A664-B5F15B6F5449}" type="pres">
      <dgm:prSet presAssocID="{7FAC696F-F99C-497E-8836-8E301E850446}" presName="connectorText" presStyleLbl="sibTrans2D1" presStyleIdx="10" presStyleCnt="14"/>
      <dgm:spPr/>
      <dgm:t>
        <a:bodyPr/>
        <a:lstStyle/>
        <a:p>
          <a:endParaRPr lang="en-US"/>
        </a:p>
      </dgm:t>
    </dgm:pt>
    <dgm:pt modelId="{F61E82E1-F645-4AD5-9045-F18217195F2A}" type="pres">
      <dgm:prSet presAssocID="{C4CC4B94-EEFB-4479-AF22-CE8D06B5D6DC}" presName="node" presStyleLbl="node1" presStyleIdx="10" presStyleCnt="14">
        <dgm:presLayoutVars>
          <dgm:bulletEnabled val="1"/>
        </dgm:presLayoutVars>
      </dgm:prSet>
      <dgm:spPr/>
      <dgm:t>
        <a:bodyPr/>
        <a:lstStyle/>
        <a:p>
          <a:endParaRPr lang="en-US"/>
        </a:p>
      </dgm:t>
    </dgm:pt>
    <dgm:pt modelId="{F067312D-BF0B-45F8-907F-22A1CA4A8669}" type="pres">
      <dgm:prSet presAssocID="{647EA3DB-15A9-4966-84E1-796949B80E3A}" presName="parTrans" presStyleLbl="sibTrans2D1" presStyleIdx="11" presStyleCnt="14"/>
      <dgm:spPr/>
      <dgm:t>
        <a:bodyPr/>
        <a:lstStyle/>
        <a:p>
          <a:endParaRPr lang="en-US"/>
        </a:p>
      </dgm:t>
    </dgm:pt>
    <dgm:pt modelId="{EF5C2655-910E-4767-B52C-5895DBC07629}" type="pres">
      <dgm:prSet presAssocID="{647EA3DB-15A9-4966-84E1-796949B80E3A}" presName="connectorText" presStyleLbl="sibTrans2D1" presStyleIdx="11" presStyleCnt="14"/>
      <dgm:spPr/>
      <dgm:t>
        <a:bodyPr/>
        <a:lstStyle/>
        <a:p>
          <a:endParaRPr lang="en-US"/>
        </a:p>
      </dgm:t>
    </dgm:pt>
    <dgm:pt modelId="{C6595A21-206B-4036-A932-8BC990C66E14}" type="pres">
      <dgm:prSet presAssocID="{55AE5135-CDAB-4824-9B8C-BFC7101117CA}" presName="node" presStyleLbl="node1" presStyleIdx="11" presStyleCnt="14">
        <dgm:presLayoutVars>
          <dgm:bulletEnabled val="1"/>
        </dgm:presLayoutVars>
      </dgm:prSet>
      <dgm:spPr/>
      <dgm:t>
        <a:bodyPr/>
        <a:lstStyle/>
        <a:p>
          <a:endParaRPr lang="en-US"/>
        </a:p>
      </dgm:t>
    </dgm:pt>
    <dgm:pt modelId="{F97311C0-D87F-40B1-8C60-38759B02848C}" type="pres">
      <dgm:prSet presAssocID="{00BC028A-63A3-40C2-8C5B-986F059CD1D6}" presName="parTrans" presStyleLbl="sibTrans2D1" presStyleIdx="12" presStyleCnt="14"/>
      <dgm:spPr/>
      <dgm:t>
        <a:bodyPr/>
        <a:lstStyle/>
        <a:p>
          <a:endParaRPr lang="en-US"/>
        </a:p>
      </dgm:t>
    </dgm:pt>
    <dgm:pt modelId="{AC644F4A-516C-437E-8157-35CD458DF868}" type="pres">
      <dgm:prSet presAssocID="{00BC028A-63A3-40C2-8C5B-986F059CD1D6}" presName="connectorText" presStyleLbl="sibTrans2D1" presStyleIdx="12" presStyleCnt="14"/>
      <dgm:spPr/>
      <dgm:t>
        <a:bodyPr/>
        <a:lstStyle/>
        <a:p>
          <a:endParaRPr lang="en-US"/>
        </a:p>
      </dgm:t>
    </dgm:pt>
    <dgm:pt modelId="{0F425857-4AA6-4A65-8234-FAA6BAF7AF07}" type="pres">
      <dgm:prSet presAssocID="{3E016E3E-1622-4606-97B0-637F550F784D}" presName="node" presStyleLbl="node1" presStyleIdx="12" presStyleCnt="14">
        <dgm:presLayoutVars>
          <dgm:bulletEnabled val="1"/>
        </dgm:presLayoutVars>
      </dgm:prSet>
      <dgm:spPr/>
      <dgm:t>
        <a:bodyPr/>
        <a:lstStyle/>
        <a:p>
          <a:endParaRPr lang="en-US"/>
        </a:p>
      </dgm:t>
    </dgm:pt>
    <dgm:pt modelId="{A25C342C-AEAE-4D10-ADF8-EFA566C4E577}" type="pres">
      <dgm:prSet presAssocID="{391C4882-3EDA-46B5-8A8E-D52A96337E37}" presName="parTrans" presStyleLbl="sibTrans2D1" presStyleIdx="13" presStyleCnt="14"/>
      <dgm:spPr/>
      <dgm:t>
        <a:bodyPr/>
        <a:lstStyle/>
        <a:p>
          <a:endParaRPr lang="en-US"/>
        </a:p>
      </dgm:t>
    </dgm:pt>
    <dgm:pt modelId="{2841BBFD-A6BF-44C5-873B-2F64071256FB}" type="pres">
      <dgm:prSet presAssocID="{391C4882-3EDA-46B5-8A8E-D52A96337E37}" presName="connectorText" presStyleLbl="sibTrans2D1" presStyleIdx="13" presStyleCnt="14"/>
      <dgm:spPr/>
      <dgm:t>
        <a:bodyPr/>
        <a:lstStyle/>
        <a:p>
          <a:endParaRPr lang="en-US"/>
        </a:p>
      </dgm:t>
    </dgm:pt>
    <dgm:pt modelId="{1A314760-FA8B-4B13-8DF6-F07FFFF61682}" type="pres">
      <dgm:prSet presAssocID="{CBA0B0D6-DC18-4E0E-BFE6-5C8B867BD3A4}" presName="node" presStyleLbl="node1" presStyleIdx="13" presStyleCnt="14">
        <dgm:presLayoutVars>
          <dgm:bulletEnabled val="1"/>
        </dgm:presLayoutVars>
      </dgm:prSet>
      <dgm:spPr/>
      <dgm:t>
        <a:bodyPr/>
        <a:lstStyle/>
        <a:p>
          <a:endParaRPr lang="en-US"/>
        </a:p>
      </dgm:t>
    </dgm:pt>
  </dgm:ptLst>
  <dgm:cxnLst>
    <dgm:cxn modelId="{D49BB857-7EFB-4CFF-8FFF-C91CE654359B}" srcId="{20D35C75-2641-4C67-A51C-1D8C463015D0}" destId="{3E2B867F-C648-4EBD-8C35-CA25B0CCFE7B}" srcOrd="6" destOrd="0" parTransId="{5E0C46FE-0D2C-4FC7-8F6E-A8904C208313}" sibTransId="{8CAA0AD2-BF9B-4980-B51B-637772FB9FCB}"/>
    <dgm:cxn modelId="{C6056A96-6521-42F2-BB54-5B21DDBD881F}" srcId="{20D35C75-2641-4C67-A51C-1D8C463015D0}" destId="{10CB53E2-98E0-4C88-9A5E-71EE53452B05}" srcOrd="3" destOrd="0" parTransId="{4C77BFA4-5B6F-41FF-9EDD-ADB2F43BFE8B}" sibTransId="{5BE65E41-AE1D-470E-936F-2269B5EB721E}"/>
    <dgm:cxn modelId="{8F14FA8E-16EB-4CB9-8FA7-C68D0E7D3D9E}" type="presOf" srcId="{E38C5AF0-9E39-4E4B-8349-F0F99E8CF77C}" destId="{18CA5387-EB9D-4701-AA16-5C2C6BCF02B1}" srcOrd="1" destOrd="0" presId="urn:microsoft.com/office/officeart/2005/8/layout/radial5"/>
    <dgm:cxn modelId="{74E59B8A-C0F2-48AE-AABC-DE0D0C86C2B3}" srcId="{20D35C75-2641-4C67-A51C-1D8C463015D0}" destId="{75D76B32-DE4A-4F4E-BC87-449D57311FBF}" srcOrd="0" destOrd="0" parTransId="{4DAE6CD6-1E0F-4336-B52E-2D3A5273FE8E}" sibTransId="{96C4C53D-B9AB-47BE-B7A3-9A940A225062}"/>
    <dgm:cxn modelId="{393B3E8D-F141-4BE0-96BA-63BC54DF6DF2}" type="presOf" srcId="{164760C7-56F9-4AB4-8192-3B950AC2EDA3}" destId="{62B41574-BA8C-4DF9-BC1E-5C0AA30223C1}" srcOrd="0" destOrd="0" presId="urn:microsoft.com/office/officeart/2005/8/layout/radial5"/>
    <dgm:cxn modelId="{35E32542-AA53-4A8D-8BC7-82FAB5A9DCB8}" type="presOf" srcId="{8AFC1C42-DECA-4A5D-92B7-B2ED1BEC4E1A}" destId="{183D50D9-C4CA-45B5-875B-9EAA881C56E5}" srcOrd="0" destOrd="0" presId="urn:microsoft.com/office/officeart/2005/8/layout/radial5"/>
    <dgm:cxn modelId="{04EDC28D-F733-466C-8D25-7B7882D460E3}" type="presOf" srcId="{9741BFF6-26DF-40DE-BE30-FB32D58161C8}" destId="{5CCACC11-8551-44CA-90AC-259B566CCEFE}" srcOrd="0" destOrd="0" presId="urn:microsoft.com/office/officeart/2005/8/layout/radial5"/>
    <dgm:cxn modelId="{90ACADFD-D00C-425D-870A-8AF9447EC755}" type="presOf" srcId="{10CB53E2-98E0-4C88-9A5E-71EE53452B05}" destId="{A022A5DB-C489-4801-9F00-493E4903A504}" srcOrd="0" destOrd="0" presId="urn:microsoft.com/office/officeart/2005/8/layout/radial5"/>
    <dgm:cxn modelId="{83915013-A84C-490A-BE9B-595D13CA5747}" srcId="{20D35C75-2641-4C67-A51C-1D8C463015D0}" destId="{FA6B419B-B092-4ED7-8533-2B686527246D}" srcOrd="8" destOrd="0" parTransId="{F2A3B7B3-5FC4-4CCD-A9BD-504789BEB8C0}" sibTransId="{B9AB6C1A-949A-4B26-A584-809A096D4E68}"/>
    <dgm:cxn modelId="{022C77FE-3649-44D0-BB94-8B128F1E9A06}" type="presOf" srcId="{20D35C75-2641-4C67-A51C-1D8C463015D0}" destId="{BBD0E07F-CA70-4AE5-81DE-7255AD55DAB9}" srcOrd="0" destOrd="0" presId="urn:microsoft.com/office/officeart/2005/8/layout/radial5"/>
    <dgm:cxn modelId="{15C1A458-4F87-4DC3-B421-947F63FDACE8}" type="presOf" srcId="{B553494F-13B8-4961-8EA0-AF9BAE767F7B}" destId="{AB2149FB-9303-4FD7-87D2-0201D3CF01B8}" srcOrd="0" destOrd="0" presId="urn:microsoft.com/office/officeart/2005/8/layout/radial5"/>
    <dgm:cxn modelId="{AB7DAAEC-E811-4375-BC13-743B58E1828D}" type="presOf" srcId="{55AE5135-CDAB-4824-9B8C-BFC7101117CA}" destId="{C6595A21-206B-4036-A932-8BC990C66E14}" srcOrd="0" destOrd="0" presId="urn:microsoft.com/office/officeart/2005/8/layout/radial5"/>
    <dgm:cxn modelId="{F1064504-3390-4B38-A5A3-B87D23526287}" srcId="{20D35C75-2641-4C67-A51C-1D8C463015D0}" destId="{55AE5135-CDAB-4824-9B8C-BFC7101117CA}" srcOrd="11" destOrd="0" parTransId="{647EA3DB-15A9-4966-84E1-796949B80E3A}" sibTransId="{C2832D43-9393-4BFA-AFAB-0AD19C612929}"/>
    <dgm:cxn modelId="{76F6C3AB-F7C0-4757-B20B-D01A2BA36043}" type="presOf" srcId="{EB7E2192-666A-4349-89F2-21C006152219}" destId="{4279BA23-E901-48BA-ACD2-A80FB0362516}" srcOrd="0" destOrd="0" presId="urn:microsoft.com/office/officeart/2005/8/layout/radial5"/>
    <dgm:cxn modelId="{A9F0AA80-9A34-490A-A6B0-8D2D749FC942}" type="presOf" srcId="{EEDEA02D-B3AC-47A6-BE3A-212EC5A3BBEF}" destId="{316D7174-E6C4-4846-B172-155F799C643A}" srcOrd="0" destOrd="0" presId="urn:microsoft.com/office/officeart/2005/8/layout/radial5"/>
    <dgm:cxn modelId="{04FEDA4B-EDDC-4DE0-B5F3-64ACAEB8CA5A}" type="presOf" srcId="{00BC028A-63A3-40C2-8C5B-986F059CD1D6}" destId="{F97311C0-D87F-40B1-8C60-38759B02848C}" srcOrd="0" destOrd="0" presId="urn:microsoft.com/office/officeart/2005/8/layout/radial5"/>
    <dgm:cxn modelId="{A8490C12-8413-4C5B-9931-5D9FB48E635C}" type="presOf" srcId="{E38C5AF0-9E39-4E4B-8349-F0F99E8CF77C}" destId="{206A5FDF-959D-415D-96BE-5D30C4218D1F}" srcOrd="0" destOrd="0" presId="urn:microsoft.com/office/officeart/2005/8/layout/radial5"/>
    <dgm:cxn modelId="{90B9A8FC-9026-4FBF-9890-314D13D876F1}" type="presOf" srcId="{4C77BFA4-5B6F-41FF-9EDD-ADB2F43BFE8B}" destId="{EBC42503-D88F-42AE-B6B6-09D05665264E}" srcOrd="1" destOrd="0" presId="urn:microsoft.com/office/officeart/2005/8/layout/radial5"/>
    <dgm:cxn modelId="{C96401F0-223D-4C11-975E-E5352C4E0E94}" type="presOf" srcId="{C5FA92E3-6790-4810-ABC0-A9FDB70481FD}" destId="{9F90860D-BDCF-4B30-899E-EFC4DF386314}" srcOrd="0" destOrd="0" presId="urn:microsoft.com/office/officeart/2005/8/layout/radial5"/>
    <dgm:cxn modelId="{597BC1EC-02E7-49C2-A8E1-3B2A89A1910A}" srcId="{54757624-7519-4DD5-832E-FC3A479E737E}" destId="{20D35C75-2641-4C67-A51C-1D8C463015D0}" srcOrd="0" destOrd="0" parTransId="{24501F65-793A-44CF-AEC3-39391B13CF17}" sibTransId="{0F0C3723-6CE0-4F5E-8D9C-09D6A731F1A1}"/>
    <dgm:cxn modelId="{89705991-4F74-4005-9E09-1A7554C57447}" srcId="{20D35C75-2641-4C67-A51C-1D8C463015D0}" destId="{8AFC1C42-DECA-4A5D-92B7-B2ED1BEC4E1A}" srcOrd="4" destOrd="0" parTransId="{D6CAFF0D-6526-45E1-BF13-1C2AF56E1E4F}" sibTransId="{E6A4AEB3-D7EE-4713-BEC5-107268067128}"/>
    <dgm:cxn modelId="{5BB67302-827B-4B88-8621-1FCB2BD3C71B}" srcId="{20D35C75-2641-4C67-A51C-1D8C463015D0}" destId="{CBA0B0D6-DC18-4E0E-BFE6-5C8B867BD3A4}" srcOrd="13" destOrd="0" parTransId="{391C4882-3EDA-46B5-8A8E-D52A96337E37}" sibTransId="{A3D9966D-78FB-4A1C-806B-2CE0CBD69A39}"/>
    <dgm:cxn modelId="{7357785E-4337-4DC3-A23B-34B9B02C7DEC}" type="presOf" srcId="{391C4882-3EDA-46B5-8A8E-D52A96337E37}" destId="{2841BBFD-A6BF-44C5-873B-2F64071256FB}" srcOrd="1" destOrd="0" presId="urn:microsoft.com/office/officeart/2005/8/layout/radial5"/>
    <dgm:cxn modelId="{F72F0829-3446-426C-8749-6A51F312DE2F}" srcId="{20D35C75-2641-4C67-A51C-1D8C463015D0}" destId="{3E016E3E-1622-4606-97B0-637F550F784D}" srcOrd="12" destOrd="0" parTransId="{00BC028A-63A3-40C2-8C5B-986F059CD1D6}" sibTransId="{B6659092-8B50-420C-99FF-83529F0D4F33}"/>
    <dgm:cxn modelId="{F292A172-2ADE-48BB-9A43-F9DADD37887B}" type="presOf" srcId="{C2FEB4F8-D980-4D01-BE35-151FB68AACE0}" destId="{AF33F5AD-ECBE-4459-91B9-02229407DB8B}" srcOrd="1" destOrd="0" presId="urn:microsoft.com/office/officeart/2005/8/layout/radial5"/>
    <dgm:cxn modelId="{80FA7676-124F-4B50-8726-5830EF887537}" type="presOf" srcId="{647EA3DB-15A9-4966-84E1-796949B80E3A}" destId="{EF5C2655-910E-4767-B52C-5895DBC07629}" srcOrd="1" destOrd="0" presId="urn:microsoft.com/office/officeart/2005/8/layout/radial5"/>
    <dgm:cxn modelId="{A18379EC-0EF3-453E-956B-ECA84B5EE383}" type="presOf" srcId="{391C4882-3EDA-46B5-8A8E-D52A96337E37}" destId="{A25C342C-AEAE-4D10-ADF8-EFA566C4E577}" srcOrd="0" destOrd="0" presId="urn:microsoft.com/office/officeart/2005/8/layout/radial5"/>
    <dgm:cxn modelId="{C97A5722-BCFF-4365-8814-36CE0DCF4003}" type="presOf" srcId="{4DAE6CD6-1E0F-4336-B52E-2D3A5273FE8E}" destId="{D9B27602-E246-4EE6-B69D-B28630F2C42A}" srcOrd="1" destOrd="0" presId="urn:microsoft.com/office/officeart/2005/8/layout/radial5"/>
    <dgm:cxn modelId="{C365AE0C-2DAF-4DAC-B840-9647644AB152}" type="presOf" srcId="{F2A3B7B3-5FC4-4CCD-A9BD-504789BEB8C0}" destId="{CF2A2C3F-E8F9-41AD-AE16-39628DBDFF29}" srcOrd="0" destOrd="0" presId="urn:microsoft.com/office/officeart/2005/8/layout/radial5"/>
    <dgm:cxn modelId="{267B500E-EB0C-4EB3-9213-EC0B73363442}" type="presOf" srcId="{4DAE6CD6-1E0F-4336-B52E-2D3A5273FE8E}" destId="{D5CEFACB-3178-4306-8136-051C3B3BFE89}" srcOrd="0" destOrd="0" presId="urn:microsoft.com/office/officeart/2005/8/layout/radial5"/>
    <dgm:cxn modelId="{C07AE0A0-AA63-411C-ACA5-663074917702}" srcId="{20D35C75-2641-4C67-A51C-1D8C463015D0}" destId="{C5FA92E3-6790-4810-ABC0-A9FDB70481FD}" srcOrd="1" destOrd="0" parTransId="{350F85E1-5D59-49E2-BF88-42E8393D0C07}" sibTransId="{946FCF47-A996-4AD9-A811-527A76589472}"/>
    <dgm:cxn modelId="{9365C1F0-DF34-4EF2-860E-FE4B7CCDDF80}" type="presOf" srcId="{F2A3B7B3-5FC4-4CCD-A9BD-504789BEB8C0}" destId="{BD926C95-34E7-4401-A55B-8022AF7C6911}" srcOrd="1" destOrd="0" presId="urn:microsoft.com/office/officeart/2005/8/layout/radial5"/>
    <dgm:cxn modelId="{F28D3381-28C1-4FE9-9B14-33E554834F0F}" type="presOf" srcId="{5E0C46FE-0D2C-4FC7-8F6E-A8904C208313}" destId="{F2C44678-B28C-482E-8573-61B42B3BD690}" srcOrd="1" destOrd="0" presId="urn:microsoft.com/office/officeart/2005/8/layout/radial5"/>
    <dgm:cxn modelId="{18B109EA-B650-49EE-A27C-5C11F482B58D}" type="presOf" srcId="{3E2B867F-C648-4EBD-8C35-CA25B0CCFE7B}" destId="{F9B1266B-D1E5-4187-A69C-F771E518739C}" srcOrd="0" destOrd="0" presId="urn:microsoft.com/office/officeart/2005/8/layout/radial5"/>
    <dgm:cxn modelId="{BC93FE11-D31F-4DAE-BC7B-42B39B325393}" type="presOf" srcId="{D6CAFF0D-6526-45E1-BF13-1C2AF56E1E4F}" destId="{468B1C9C-3E0A-418F-BBD6-95388C42907F}" srcOrd="0" destOrd="0" presId="urn:microsoft.com/office/officeart/2005/8/layout/radial5"/>
    <dgm:cxn modelId="{BD7D50B9-4C01-4534-9BB0-1114692D1E6F}" type="presOf" srcId="{647EA3DB-15A9-4966-84E1-796949B80E3A}" destId="{F067312D-BF0B-45F8-907F-22A1CA4A8669}" srcOrd="0" destOrd="0" presId="urn:microsoft.com/office/officeart/2005/8/layout/radial5"/>
    <dgm:cxn modelId="{BADEE27F-823C-43F8-AE82-10FA0D5FB0EB}" type="presOf" srcId="{00BC028A-63A3-40C2-8C5B-986F059CD1D6}" destId="{AC644F4A-516C-437E-8157-35CD458DF868}" srcOrd="1" destOrd="0" presId="urn:microsoft.com/office/officeart/2005/8/layout/radial5"/>
    <dgm:cxn modelId="{6D16B832-BC1F-49A1-BC09-DE079D3EF0F4}" type="presOf" srcId="{FA6B419B-B092-4ED7-8533-2B686527246D}" destId="{A05FBB93-D03D-41BD-989C-95E41AF49782}" srcOrd="0" destOrd="0" presId="urn:microsoft.com/office/officeart/2005/8/layout/radial5"/>
    <dgm:cxn modelId="{5725811B-AE07-4F77-B832-902A91CB8976}" type="presOf" srcId="{C4CC4B94-EEFB-4479-AF22-CE8D06B5D6DC}" destId="{F61E82E1-F645-4AD5-9045-F18217195F2A}" srcOrd="0" destOrd="0" presId="urn:microsoft.com/office/officeart/2005/8/layout/radial5"/>
    <dgm:cxn modelId="{ED20AB88-01B1-44C4-B483-922164188F01}" type="presOf" srcId="{3083D586-45E8-4A5D-913B-95B04C630E3F}" destId="{4FEDDE43-8904-45A5-B717-6CBBCF0E1992}" srcOrd="0" destOrd="0" presId="urn:microsoft.com/office/officeart/2005/8/layout/radial5"/>
    <dgm:cxn modelId="{80597720-5BD8-47E2-A93A-1133D57AE9A1}" type="presOf" srcId="{D6CAFF0D-6526-45E1-BF13-1C2AF56E1E4F}" destId="{7587B905-C0F1-4D97-942D-BD78F2C1B8B0}" srcOrd="1" destOrd="0" presId="urn:microsoft.com/office/officeart/2005/8/layout/radial5"/>
    <dgm:cxn modelId="{2B44C540-A2A1-4B17-AC54-AAE3BE4C02D1}" type="presOf" srcId="{9741BFF6-26DF-40DE-BE30-FB32D58161C8}" destId="{691B9A2A-8C39-43C3-902B-6C4E2E224303}" srcOrd="1" destOrd="0" presId="urn:microsoft.com/office/officeart/2005/8/layout/radial5"/>
    <dgm:cxn modelId="{2C8C6E90-9363-430E-B859-9C0FE3F309D0}" type="presOf" srcId="{CBA0B0D6-DC18-4E0E-BFE6-5C8B867BD3A4}" destId="{1A314760-FA8B-4B13-8DF6-F07FFFF61682}" srcOrd="0" destOrd="0" presId="urn:microsoft.com/office/officeart/2005/8/layout/radial5"/>
    <dgm:cxn modelId="{83FA3074-F4B3-4A97-98D3-EA4A5D159988}" srcId="{20D35C75-2641-4C67-A51C-1D8C463015D0}" destId="{EEDEA02D-B3AC-47A6-BE3A-212EC5A3BBEF}" srcOrd="9" destOrd="0" parTransId="{E38C5AF0-9E39-4E4B-8349-F0F99E8CF77C}" sibTransId="{48A7E856-49F6-4470-AD98-760A45CA02D7}"/>
    <dgm:cxn modelId="{FD210E69-C675-4050-A5EC-7538ABE33D60}" srcId="{20D35C75-2641-4C67-A51C-1D8C463015D0}" destId="{EB7E2192-666A-4349-89F2-21C006152219}" srcOrd="2" destOrd="0" parTransId="{164760C7-56F9-4AB4-8192-3B950AC2EDA3}" sibTransId="{FDE23201-C523-4F68-881A-E7C865A848BB}"/>
    <dgm:cxn modelId="{BA455589-B7CF-4992-A144-D123CF61B8D8}" type="presOf" srcId="{54757624-7519-4DD5-832E-FC3A479E737E}" destId="{96BB10B7-2A96-43A0-B63A-9E0797833057}" srcOrd="0" destOrd="0" presId="urn:microsoft.com/office/officeart/2005/8/layout/radial5"/>
    <dgm:cxn modelId="{0FE63166-3796-4BAD-9EDE-0C50C29F3CFB}" type="presOf" srcId="{4C77BFA4-5B6F-41FF-9EDD-ADB2F43BFE8B}" destId="{95587220-B454-4EAD-9966-62F6482749FE}" srcOrd="0" destOrd="0" presId="urn:microsoft.com/office/officeart/2005/8/layout/radial5"/>
    <dgm:cxn modelId="{425626D6-45C1-4CA7-8FB5-E9B4D2A2C7F9}" type="presOf" srcId="{350F85E1-5D59-49E2-BF88-42E8393D0C07}" destId="{7C2E0572-A3C4-4732-B6BD-DCF8712F0D3E}" srcOrd="1" destOrd="0" presId="urn:microsoft.com/office/officeart/2005/8/layout/radial5"/>
    <dgm:cxn modelId="{47B4F542-A7C1-4DAF-AB5C-B7C14E5831EB}" type="presOf" srcId="{350F85E1-5D59-49E2-BF88-42E8393D0C07}" destId="{31654245-C8AA-480D-B840-CE0EA4BE8AFE}" srcOrd="0" destOrd="0" presId="urn:microsoft.com/office/officeart/2005/8/layout/radial5"/>
    <dgm:cxn modelId="{4349C98C-753D-4849-9303-BC1C7292A0DA}" type="presOf" srcId="{75D76B32-DE4A-4F4E-BC87-449D57311FBF}" destId="{A040A5CC-A78F-4172-8734-58A6130568D4}" srcOrd="0" destOrd="0" presId="urn:microsoft.com/office/officeart/2005/8/layout/radial5"/>
    <dgm:cxn modelId="{111BF642-E09E-43DC-9090-5BFD6436F545}" type="presOf" srcId="{C2FEB4F8-D980-4D01-BE35-151FB68AACE0}" destId="{1758E518-49A2-4CF0-944B-EF533591EE84}" srcOrd="0" destOrd="0" presId="urn:microsoft.com/office/officeart/2005/8/layout/radial5"/>
    <dgm:cxn modelId="{9F2D68C2-3A75-4DF4-98C4-280CDB15F534}" type="presOf" srcId="{7FAC696F-F99C-497E-8836-8E301E850446}" destId="{614E7B61-6249-4AE3-A664-B5F15B6F5449}" srcOrd="1" destOrd="0" presId="urn:microsoft.com/office/officeart/2005/8/layout/radial5"/>
    <dgm:cxn modelId="{CEE56DCE-75A1-430F-A546-735DDB7AA989}" srcId="{20D35C75-2641-4C67-A51C-1D8C463015D0}" destId="{B553494F-13B8-4961-8EA0-AF9BAE767F7B}" srcOrd="5" destOrd="0" parTransId="{9741BFF6-26DF-40DE-BE30-FB32D58161C8}" sibTransId="{B97DFB56-2EC0-43E0-A4CB-5717E0B18A75}"/>
    <dgm:cxn modelId="{A3CC7583-61B4-4BED-B624-DA8CBE238504}" srcId="{20D35C75-2641-4C67-A51C-1D8C463015D0}" destId="{C4CC4B94-EEFB-4479-AF22-CE8D06B5D6DC}" srcOrd="10" destOrd="0" parTransId="{7FAC696F-F99C-497E-8836-8E301E850446}" sibTransId="{7BDABB8C-2200-459D-AFDC-4110BE564CD3}"/>
    <dgm:cxn modelId="{4D409761-1F0D-4B4C-9C5E-3AD434960938}" type="presOf" srcId="{7FAC696F-F99C-497E-8836-8E301E850446}" destId="{3BF9771F-16FB-494F-8688-0B851826E7F8}" srcOrd="0" destOrd="0" presId="urn:microsoft.com/office/officeart/2005/8/layout/radial5"/>
    <dgm:cxn modelId="{3747DB50-3A16-4CA0-9B95-461804064D87}" type="presOf" srcId="{5E0C46FE-0D2C-4FC7-8F6E-A8904C208313}" destId="{2A9F8B68-D56F-4BDA-BF30-612342B8A210}" srcOrd="0" destOrd="0" presId="urn:microsoft.com/office/officeart/2005/8/layout/radial5"/>
    <dgm:cxn modelId="{8F1EF958-70EE-4B5A-B694-A80E5F08C47E}" type="presOf" srcId="{164760C7-56F9-4AB4-8192-3B950AC2EDA3}" destId="{0528FB92-2B71-4F61-B9AF-830589F8818D}" srcOrd="1" destOrd="0" presId="urn:microsoft.com/office/officeart/2005/8/layout/radial5"/>
    <dgm:cxn modelId="{980038AC-FAC2-4388-AB6F-1009380F265E}" type="presOf" srcId="{3E016E3E-1622-4606-97B0-637F550F784D}" destId="{0F425857-4AA6-4A65-8234-FAA6BAF7AF07}" srcOrd="0" destOrd="0" presId="urn:microsoft.com/office/officeart/2005/8/layout/radial5"/>
    <dgm:cxn modelId="{0B01A2C0-D194-47F6-B8CE-4346C320574C}" srcId="{20D35C75-2641-4C67-A51C-1D8C463015D0}" destId="{3083D586-45E8-4A5D-913B-95B04C630E3F}" srcOrd="7" destOrd="0" parTransId="{C2FEB4F8-D980-4D01-BE35-151FB68AACE0}" sibTransId="{1400BFDD-E53B-4699-83F4-E9C553887E20}"/>
    <dgm:cxn modelId="{B065921F-655F-4473-AD44-E1454481B7D0}" type="presParOf" srcId="{96BB10B7-2A96-43A0-B63A-9E0797833057}" destId="{BBD0E07F-CA70-4AE5-81DE-7255AD55DAB9}" srcOrd="0" destOrd="0" presId="urn:microsoft.com/office/officeart/2005/8/layout/radial5"/>
    <dgm:cxn modelId="{30A71B41-37A4-4F85-95F0-3BF6B56A6A6F}" type="presParOf" srcId="{96BB10B7-2A96-43A0-B63A-9E0797833057}" destId="{D5CEFACB-3178-4306-8136-051C3B3BFE89}" srcOrd="1" destOrd="0" presId="urn:microsoft.com/office/officeart/2005/8/layout/radial5"/>
    <dgm:cxn modelId="{05FD4C1F-FA7B-4B3F-8719-604574BB1F6A}" type="presParOf" srcId="{D5CEFACB-3178-4306-8136-051C3B3BFE89}" destId="{D9B27602-E246-4EE6-B69D-B28630F2C42A}" srcOrd="0" destOrd="0" presId="urn:microsoft.com/office/officeart/2005/8/layout/radial5"/>
    <dgm:cxn modelId="{86B0E26F-0B0F-4E04-9F2B-0043FA3AE4A8}" type="presParOf" srcId="{96BB10B7-2A96-43A0-B63A-9E0797833057}" destId="{A040A5CC-A78F-4172-8734-58A6130568D4}" srcOrd="2" destOrd="0" presId="urn:microsoft.com/office/officeart/2005/8/layout/radial5"/>
    <dgm:cxn modelId="{EAAC567C-9052-4C30-A4B6-B648383A3E08}" type="presParOf" srcId="{96BB10B7-2A96-43A0-B63A-9E0797833057}" destId="{31654245-C8AA-480D-B840-CE0EA4BE8AFE}" srcOrd="3" destOrd="0" presId="urn:microsoft.com/office/officeart/2005/8/layout/radial5"/>
    <dgm:cxn modelId="{DAFC5ECC-0CD2-4C98-9FA2-69A42A5C372C}" type="presParOf" srcId="{31654245-C8AA-480D-B840-CE0EA4BE8AFE}" destId="{7C2E0572-A3C4-4732-B6BD-DCF8712F0D3E}" srcOrd="0" destOrd="0" presId="urn:microsoft.com/office/officeart/2005/8/layout/radial5"/>
    <dgm:cxn modelId="{6EA1F697-2838-4602-B051-98FB2BECE38E}" type="presParOf" srcId="{96BB10B7-2A96-43A0-B63A-9E0797833057}" destId="{9F90860D-BDCF-4B30-899E-EFC4DF386314}" srcOrd="4" destOrd="0" presId="urn:microsoft.com/office/officeart/2005/8/layout/radial5"/>
    <dgm:cxn modelId="{2371008E-0169-4134-BD8B-52535873A39B}" type="presParOf" srcId="{96BB10B7-2A96-43A0-B63A-9E0797833057}" destId="{62B41574-BA8C-4DF9-BC1E-5C0AA30223C1}" srcOrd="5" destOrd="0" presId="urn:microsoft.com/office/officeart/2005/8/layout/radial5"/>
    <dgm:cxn modelId="{D264CBF4-42F3-4654-9A2A-79A2758850DA}" type="presParOf" srcId="{62B41574-BA8C-4DF9-BC1E-5C0AA30223C1}" destId="{0528FB92-2B71-4F61-B9AF-830589F8818D}" srcOrd="0" destOrd="0" presId="urn:microsoft.com/office/officeart/2005/8/layout/radial5"/>
    <dgm:cxn modelId="{14C0560B-140D-4148-BC5C-AE1C1DBBAFC1}" type="presParOf" srcId="{96BB10B7-2A96-43A0-B63A-9E0797833057}" destId="{4279BA23-E901-48BA-ACD2-A80FB0362516}" srcOrd="6" destOrd="0" presId="urn:microsoft.com/office/officeart/2005/8/layout/radial5"/>
    <dgm:cxn modelId="{CF344E33-5A9C-458D-9A86-B442061B49CA}" type="presParOf" srcId="{96BB10B7-2A96-43A0-B63A-9E0797833057}" destId="{95587220-B454-4EAD-9966-62F6482749FE}" srcOrd="7" destOrd="0" presId="urn:microsoft.com/office/officeart/2005/8/layout/radial5"/>
    <dgm:cxn modelId="{8A422C81-7E87-4683-9B73-E1ED09A7165C}" type="presParOf" srcId="{95587220-B454-4EAD-9966-62F6482749FE}" destId="{EBC42503-D88F-42AE-B6B6-09D05665264E}" srcOrd="0" destOrd="0" presId="urn:microsoft.com/office/officeart/2005/8/layout/radial5"/>
    <dgm:cxn modelId="{8533F816-5480-4EFD-8B20-41D81E5F48FE}" type="presParOf" srcId="{96BB10B7-2A96-43A0-B63A-9E0797833057}" destId="{A022A5DB-C489-4801-9F00-493E4903A504}" srcOrd="8" destOrd="0" presId="urn:microsoft.com/office/officeart/2005/8/layout/radial5"/>
    <dgm:cxn modelId="{49BCF619-7218-43B3-888D-60E740E36164}" type="presParOf" srcId="{96BB10B7-2A96-43A0-B63A-9E0797833057}" destId="{468B1C9C-3E0A-418F-BBD6-95388C42907F}" srcOrd="9" destOrd="0" presId="urn:microsoft.com/office/officeart/2005/8/layout/radial5"/>
    <dgm:cxn modelId="{DC9F8756-0EE8-4C46-B15A-3D43FF8C5C65}" type="presParOf" srcId="{468B1C9C-3E0A-418F-BBD6-95388C42907F}" destId="{7587B905-C0F1-4D97-942D-BD78F2C1B8B0}" srcOrd="0" destOrd="0" presId="urn:microsoft.com/office/officeart/2005/8/layout/radial5"/>
    <dgm:cxn modelId="{254B0642-0843-43EB-ACAC-0FEF25A9B4AC}" type="presParOf" srcId="{96BB10B7-2A96-43A0-B63A-9E0797833057}" destId="{183D50D9-C4CA-45B5-875B-9EAA881C56E5}" srcOrd="10" destOrd="0" presId="urn:microsoft.com/office/officeart/2005/8/layout/radial5"/>
    <dgm:cxn modelId="{6A1F22AB-F0C2-49AF-8412-42EBB1C86328}" type="presParOf" srcId="{96BB10B7-2A96-43A0-B63A-9E0797833057}" destId="{5CCACC11-8551-44CA-90AC-259B566CCEFE}" srcOrd="11" destOrd="0" presId="urn:microsoft.com/office/officeart/2005/8/layout/radial5"/>
    <dgm:cxn modelId="{3DED0A15-F860-4E0E-8C6D-2A28D97EDEC8}" type="presParOf" srcId="{5CCACC11-8551-44CA-90AC-259B566CCEFE}" destId="{691B9A2A-8C39-43C3-902B-6C4E2E224303}" srcOrd="0" destOrd="0" presId="urn:microsoft.com/office/officeart/2005/8/layout/radial5"/>
    <dgm:cxn modelId="{3F7513D9-CB5F-418F-85D1-18BE3FA7385C}" type="presParOf" srcId="{96BB10B7-2A96-43A0-B63A-9E0797833057}" destId="{AB2149FB-9303-4FD7-87D2-0201D3CF01B8}" srcOrd="12" destOrd="0" presId="urn:microsoft.com/office/officeart/2005/8/layout/radial5"/>
    <dgm:cxn modelId="{D8498232-2690-451E-9B4D-C809D286613B}" type="presParOf" srcId="{96BB10B7-2A96-43A0-B63A-9E0797833057}" destId="{2A9F8B68-D56F-4BDA-BF30-612342B8A210}" srcOrd="13" destOrd="0" presId="urn:microsoft.com/office/officeart/2005/8/layout/radial5"/>
    <dgm:cxn modelId="{1AAEB102-29EE-4F25-8EDC-794AEF9218B8}" type="presParOf" srcId="{2A9F8B68-D56F-4BDA-BF30-612342B8A210}" destId="{F2C44678-B28C-482E-8573-61B42B3BD690}" srcOrd="0" destOrd="0" presId="urn:microsoft.com/office/officeart/2005/8/layout/radial5"/>
    <dgm:cxn modelId="{2586153B-3956-4D5F-96F2-C528EF28EFDD}" type="presParOf" srcId="{96BB10B7-2A96-43A0-B63A-9E0797833057}" destId="{F9B1266B-D1E5-4187-A69C-F771E518739C}" srcOrd="14" destOrd="0" presId="urn:microsoft.com/office/officeart/2005/8/layout/radial5"/>
    <dgm:cxn modelId="{CBF3C54D-ACEB-4A9E-A352-0E85D906A5AA}" type="presParOf" srcId="{96BB10B7-2A96-43A0-B63A-9E0797833057}" destId="{1758E518-49A2-4CF0-944B-EF533591EE84}" srcOrd="15" destOrd="0" presId="urn:microsoft.com/office/officeart/2005/8/layout/radial5"/>
    <dgm:cxn modelId="{9639C177-532D-4AD0-804A-177500310C1D}" type="presParOf" srcId="{1758E518-49A2-4CF0-944B-EF533591EE84}" destId="{AF33F5AD-ECBE-4459-91B9-02229407DB8B}" srcOrd="0" destOrd="0" presId="urn:microsoft.com/office/officeart/2005/8/layout/radial5"/>
    <dgm:cxn modelId="{CBF2AB16-2F47-47AC-B4A2-772FF27869C3}" type="presParOf" srcId="{96BB10B7-2A96-43A0-B63A-9E0797833057}" destId="{4FEDDE43-8904-45A5-B717-6CBBCF0E1992}" srcOrd="16" destOrd="0" presId="urn:microsoft.com/office/officeart/2005/8/layout/radial5"/>
    <dgm:cxn modelId="{A554A767-C95F-488D-9A7A-27BD068C52F7}" type="presParOf" srcId="{96BB10B7-2A96-43A0-B63A-9E0797833057}" destId="{CF2A2C3F-E8F9-41AD-AE16-39628DBDFF29}" srcOrd="17" destOrd="0" presId="urn:microsoft.com/office/officeart/2005/8/layout/radial5"/>
    <dgm:cxn modelId="{26D0CE66-8F50-4134-8041-B2D82454BB50}" type="presParOf" srcId="{CF2A2C3F-E8F9-41AD-AE16-39628DBDFF29}" destId="{BD926C95-34E7-4401-A55B-8022AF7C6911}" srcOrd="0" destOrd="0" presId="urn:microsoft.com/office/officeart/2005/8/layout/radial5"/>
    <dgm:cxn modelId="{5DF7B60D-EA41-43E0-8FA6-F198EF321EBD}" type="presParOf" srcId="{96BB10B7-2A96-43A0-B63A-9E0797833057}" destId="{A05FBB93-D03D-41BD-989C-95E41AF49782}" srcOrd="18" destOrd="0" presId="urn:microsoft.com/office/officeart/2005/8/layout/radial5"/>
    <dgm:cxn modelId="{C335C451-2214-4089-9590-33C274944505}" type="presParOf" srcId="{96BB10B7-2A96-43A0-B63A-9E0797833057}" destId="{206A5FDF-959D-415D-96BE-5D30C4218D1F}" srcOrd="19" destOrd="0" presId="urn:microsoft.com/office/officeart/2005/8/layout/radial5"/>
    <dgm:cxn modelId="{A2C9CEF7-468B-4D81-B7BC-FD08F71CC978}" type="presParOf" srcId="{206A5FDF-959D-415D-96BE-5D30C4218D1F}" destId="{18CA5387-EB9D-4701-AA16-5C2C6BCF02B1}" srcOrd="0" destOrd="0" presId="urn:microsoft.com/office/officeart/2005/8/layout/radial5"/>
    <dgm:cxn modelId="{230D0278-D257-4E27-A850-4DB8C1D109F9}" type="presParOf" srcId="{96BB10B7-2A96-43A0-B63A-9E0797833057}" destId="{316D7174-E6C4-4846-B172-155F799C643A}" srcOrd="20" destOrd="0" presId="urn:microsoft.com/office/officeart/2005/8/layout/radial5"/>
    <dgm:cxn modelId="{B727E4A9-B379-4827-AD1A-3E9FDA107D06}" type="presParOf" srcId="{96BB10B7-2A96-43A0-B63A-9E0797833057}" destId="{3BF9771F-16FB-494F-8688-0B851826E7F8}" srcOrd="21" destOrd="0" presId="urn:microsoft.com/office/officeart/2005/8/layout/radial5"/>
    <dgm:cxn modelId="{CE32E750-BF17-4B48-8C32-1798490EA6E9}" type="presParOf" srcId="{3BF9771F-16FB-494F-8688-0B851826E7F8}" destId="{614E7B61-6249-4AE3-A664-B5F15B6F5449}" srcOrd="0" destOrd="0" presId="urn:microsoft.com/office/officeart/2005/8/layout/radial5"/>
    <dgm:cxn modelId="{FD7C8B21-3CBB-4CC8-82F5-69934455B4CF}" type="presParOf" srcId="{96BB10B7-2A96-43A0-B63A-9E0797833057}" destId="{F61E82E1-F645-4AD5-9045-F18217195F2A}" srcOrd="22" destOrd="0" presId="urn:microsoft.com/office/officeart/2005/8/layout/radial5"/>
    <dgm:cxn modelId="{8E4F51B0-BB24-47E7-990C-1323AC5F2E8C}" type="presParOf" srcId="{96BB10B7-2A96-43A0-B63A-9E0797833057}" destId="{F067312D-BF0B-45F8-907F-22A1CA4A8669}" srcOrd="23" destOrd="0" presId="urn:microsoft.com/office/officeart/2005/8/layout/radial5"/>
    <dgm:cxn modelId="{8CDBD66A-C1CE-4943-9F1C-D82C17712470}" type="presParOf" srcId="{F067312D-BF0B-45F8-907F-22A1CA4A8669}" destId="{EF5C2655-910E-4767-B52C-5895DBC07629}" srcOrd="0" destOrd="0" presId="urn:microsoft.com/office/officeart/2005/8/layout/radial5"/>
    <dgm:cxn modelId="{EE579F6C-DECF-4695-B8CC-2D65B3A4A494}" type="presParOf" srcId="{96BB10B7-2A96-43A0-B63A-9E0797833057}" destId="{C6595A21-206B-4036-A932-8BC990C66E14}" srcOrd="24" destOrd="0" presId="urn:microsoft.com/office/officeart/2005/8/layout/radial5"/>
    <dgm:cxn modelId="{145E48AF-C235-4B52-B7D1-64A53725869C}" type="presParOf" srcId="{96BB10B7-2A96-43A0-B63A-9E0797833057}" destId="{F97311C0-D87F-40B1-8C60-38759B02848C}" srcOrd="25" destOrd="0" presId="urn:microsoft.com/office/officeart/2005/8/layout/radial5"/>
    <dgm:cxn modelId="{A99C7F01-2006-4A35-ABC7-019DCCF1AFCE}" type="presParOf" srcId="{F97311C0-D87F-40B1-8C60-38759B02848C}" destId="{AC644F4A-516C-437E-8157-35CD458DF868}" srcOrd="0" destOrd="0" presId="urn:microsoft.com/office/officeart/2005/8/layout/radial5"/>
    <dgm:cxn modelId="{B448071B-B54D-470B-829A-67069EC3D185}" type="presParOf" srcId="{96BB10B7-2A96-43A0-B63A-9E0797833057}" destId="{0F425857-4AA6-4A65-8234-FAA6BAF7AF07}" srcOrd="26" destOrd="0" presId="urn:microsoft.com/office/officeart/2005/8/layout/radial5"/>
    <dgm:cxn modelId="{DECC5C3B-4D27-4715-AE4E-60EAF30BF306}" type="presParOf" srcId="{96BB10B7-2A96-43A0-B63A-9E0797833057}" destId="{A25C342C-AEAE-4D10-ADF8-EFA566C4E577}" srcOrd="27" destOrd="0" presId="urn:microsoft.com/office/officeart/2005/8/layout/radial5"/>
    <dgm:cxn modelId="{58E889E5-DDE7-495C-BB37-5C0341E66DAC}" type="presParOf" srcId="{A25C342C-AEAE-4D10-ADF8-EFA566C4E577}" destId="{2841BBFD-A6BF-44C5-873B-2F64071256FB}" srcOrd="0" destOrd="0" presId="urn:microsoft.com/office/officeart/2005/8/layout/radial5"/>
    <dgm:cxn modelId="{5467A59A-FB03-4D47-90BD-BA2CD7E3FEF5}" type="presParOf" srcId="{96BB10B7-2A96-43A0-B63A-9E0797833057}" destId="{1A314760-FA8B-4B13-8DF6-F07FFFF61682}" srcOrd="28"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D0E07F-CA70-4AE5-81DE-7255AD55DAB9}">
      <dsp:nvSpPr>
        <dsp:cNvPr id="0" name=""/>
        <dsp:cNvSpPr/>
      </dsp:nvSpPr>
      <dsp:spPr>
        <a:xfrm>
          <a:off x="5700610" y="2293220"/>
          <a:ext cx="1459517" cy="1459517"/>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r>
            <a:rPr lang="tr-TR" sz="1900" kern="1200" dirty="0" err="1" smtClean="0"/>
            <a:t>Computer</a:t>
          </a:r>
          <a:r>
            <a:rPr lang="tr-TR" sz="1900" kern="1200" dirty="0" smtClean="0"/>
            <a:t> </a:t>
          </a:r>
          <a:r>
            <a:rPr lang="tr-TR" sz="1900" kern="1200" dirty="0" err="1" smtClean="0"/>
            <a:t>Science</a:t>
          </a:r>
          <a:r>
            <a:rPr lang="tr-TR" sz="1900" kern="1200" dirty="0" smtClean="0"/>
            <a:t> </a:t>
          </a:r>
          <a:endParaRPr lang="en-US" sz="1900" kern="1200" dirty="0"/>
        </a:p>
      </dsp:txBody>
      <dsp:txXfrm>
        <a:off x="5914351" y="2506961"/>
        <a:ext cx="1032035" cy="1032035"/>
      </dsp:txXfrm>
    </dsp:sp>
    <dsp:sp modelId="{D5CEFACB-3178-4306-8136-051C3B3BFE89}">
      <dsp:nvSpPr>
        <dsp:cNvPr id="0" name=""/>
        <dsp:cNvSpPr/>
      </dsp:nvSpPr>
      <dsp:spPr>
        <a:xfrm rot="16200000">
          <a:off x="6061087" y="1369246"/>
          <a:ext cx="738564" cy="496235"/>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a:off x="6135522" y="1542928"/>
        <a:ext cx="589694" cy="297741"/>
      </dsp:txXfrm>
    </dsp:sp>
    <dsp:sp modelId="{A040A5CC-A78F-4172-8734-58A6130568D4}">
      <dsp:nvSpPr>
        <dsp:cNvPr id="0" name=""/>
        <dsp:cNvSpPr/>
      </dsp:nvSpPr>
      <dsp:spPr>
        <a:xfrm>
          <a:off x="5992514" y="23992"/>
          <a:ext cx="875710" cy="875710"/>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Programming</a:t>
          </a:r>
          <a:endParaRPr lang="en-US" sz="800" kern="1200" dirty="0"/>
        </a:p>
      </dsp:txBody>
      <dsp:txXfrm>
        <a:off x="6120759" y="152237"/>
        <a:ext cx="619220" cy="619220"/>
      </dsp:txXfrm>
    </dsp:sp>
    <dsp:sp modelId="{31654245-C8AA-480D-B840-CE0EA4BE8AFE}">
      <dsp:nvSpPr>
        <dsp:cNvPr id="0" name=""/>
        <dsp:cNvSpPr/>
      </dsp:nvSpPr>
      <dsp:spPr>
        <a:xfrm rot="17742857">
          <a:off x="6670960" y="1508445"/>
          <a:ext cx="738564" cy="496235"/>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a:off x="6713099" y="1674756"/>
        <a:ext cx="589694" cy="297741"/>
      </dsp:txXfrm>
    </dsp:sp>
    <dsp:sp modelId="{9F90860D-BDCF-4B30-899E-EFC4DF386314}">
      <dsp:nvSpPr>
        <dsp:cNvPr id="0" name=""/>
        <dsp:cNvSpPr/>
      </dsp:nvSpPr>
      <dsp:spPr>
        <a:xfrm>
          <a:off x="7103747" y="277624"/>
          <a:ext cx="875710" cy="875710"/>
        </a:xfrm>
        <a:prstGeom prst="ellipse">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H</a:t>
          </a:r>
          <a:r>
            <a:rPr lang="en-US" sz="800" kern="1200" dirty="0" err="1" smtClean="0"/>
            <a:t>ardware</a:t>
          </a:r>
          <a:r>
            <a:rPr lang="en-US" sz="800" kern="1200" dirty="0" smtClean="0"/>
            <a:t> </a:t>
          </a:r>
          <a:r>
            <a:rPr lang="tr-TR" sz="800" kern="1200" dirty="0" smtClean="0"/>
            <a:t>D</a:t>
          </a:r>
          <a:r>
            <a:rPr lang="en-US" sz="800" kern="1200" dirty="0" err="1" smtClean="0"/>
            <a:t>esign</a:t>
          </a:r>
          <a:endParaRPr lang="en-US" sz="800" kern="1200" dirty="0"/>
        </a:p>
      </dsp:txBody>
      <dsp:txXfrm>
        <a:off x="7231992" y="405869"/>
        <a:ext cx="619220" cy="619220"/>
      </dsp:txXfrm>
    </dsp:sp>
    <dsp:sp modelId="{62B41574-BA8C-4DF9-BC1E-5C0AA30223C1}">
      <dsp:nvSpPr>
        <dsp:cNvPr id="0" name=""/>
        <dsp:cNvSpPr/>
      </dsp:nvSpPr>
      <dsp:spPr>
        <a:xfrm rot="19285714">
          <a:off x="7160041" y="1898474"/>
          <a:ext cx="738564" cy="496235"/>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a:off x="7176280" y="2044130"/>
        <a:ext cx="589694" cy="297741"/>
      </dsp:txXfrm>
    </dsp:sp>
    <dsp:sp modelId="{4279BA23-E901-48BA-ACD2-A80FB0362516}">
      <dsp:nvSpPr>
        <dsp:cNvPr id="0" name=""/>
        <dsp:cNvSpPr/>
      </dsp:nvSpPr>
      <dsp:spPr>
        <a:xfrm>
          <a:off x="7994887" y="988284"/>
          <a:ext cx="875710" cy="875710"/>
        </a:xfrm>
        <a:prstGeom prst="ellipse">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N</a:t>
          </a:r>
          <a:r>
            <a:rPr lang="en-US" sz="800" kern="1200" dirty="0" err="1" smtClean="0"/>
            <a:t>etworks</a:t>
          </a:r>
          <a:endParaRPr lang="en-US" sz="800" kern="1200" dirty="0"/>
        </a:p>
      </dsp:txBody>
      <dsp:txXfrm>
        <a:off x="8123132" y="1116529"/>
        <a:ext cx="619220" cy="619220"/>
      </dsp:txXfrm>
    </dsp:sp>
    <dsp:sp modelId="{95587220-B454-4EAD-9966-62F6482749FE}">
      <dsp:nvSpPr>
        <dsp:cNvPr id="0" name=""/>
        <dsp:cNvSpPr/>
      </dsp:nvSpPr>
      <dsp:spPr>
        <a:xfrm rot="20828571">
          <a:off x="7431460" y="2462082"/>
          <a:ext cx="738564" cy="496235"/>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a:off x="7433326" y="2577892"/>
        <a:ext cx="589694" cy="297741"/>
      </dsp:txXfrm>
    </dsp:sp>
    <dsp:sp modelId="{A022A5DB-C489-4801-9F00-493E4903A504}">
      <dsp:nvSpPr>
        <dsp:cNvPr id="0" name=""/>
        <dsp:cNvSpPr/>
      </dsp:nvSpPr>
      <dsp:spPr>
        <a:xfrm>
          <a:off x="8489432" y="2015218"/>
          <a:ext cx="875710" cy="875710"/>
        </a:xfrm>
        <a:prstGeom prst="ellipse">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G</a:t>
          </a:r>
          <a:r>
            <a:rPr lang="en-US" sz="800" kern="1200" dirty="0" err="1" smtClean="0"/>
            <a:t>raphics</a:t>
          </a:r>
          <a:endParaRPr lang="en-US" sz="800" kern="1200" dirty="0"/>
        </a:p>
      </dsp:txBody>
      <dsp:txXfrm>
        <a:off x="8617677" y="2143463"/>
        <a:ext cx="619220" cy="619220"/>
      </dsp:txXfrm>
    </dsp:sp>
    <dsp:sp modelId="{468B1C9C-3E0A-418F-BBD6-95388C42907F}">
      <dsp:nvSpPr>
        <dsp:cNvPr id="0" name=""/>
        <dsp:cNvSpPr/>
      </dsp:nvSpPr>
      <dsp:spPr>
        <a:xfrm rot="771429">
          <a:off x="7431460" y="3087639"/>
          <a:ext cx="738564" cy="496235"/>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a:off x="7433326" y="3170323"/>
        <a:ext cx="589694" cy="297741"/>
      </dsp:txXfrm>
    </dsp:sp>
    <dsp:sp modelId="{183D50D9-C4CA-45B5-875B-9EAA881C56E5}">
      <dsp:nvSpPr>
        <dsp:cNvPr id="0" name=""/>
        <dsp:cNvSpPr/>
      </dsp:nvSpPr>
      <dsp:spPr>
        <a:xfrm>
          <a:off x="8489432" y="3155029"/>
          <a:ext cx="875710" cy="875710"/>
        </a:xfrm>
        <a:prstGeom prst="ellipse">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D</a:t>
          </a:r>
          <a:r>
            <a:rPr lang="en-US" sz="800" kern="1200" dirty="0" err="1" smtClean="0"/>
            <a:t>atabases</a:t>
          </a:r>
          <a:r>
            <a:rPr lang="en-US" sz="800" kern="1200" dirty="0" smtClean="0"/>
            <a:t> and </a:t>
          </a:r>
          <a:r>
            <a:rPr lang="tr-TR" sz="800" kern="1200" dirty="0" smtClean="0"/>
            <a:t>I</a:t>
          </a:r>
          <a:r>
            <a:rPr lang="en-US" sz="800" kern="1200" dirty="0" err="1" smtClean="0"/>
            <a:t>nformation</a:t>
          </a:r>
          <a:r>
            <a:rPr lang="en-US" sz="800" kern="1200" dirty="0" smtClean="0"/>
            <a:t> </a:t>
          </a:r>
          <a:r>
            <a:rPr lang="tr-TR" sz="800" kern="1200" dirty="0" smtClean="0"/>
            <a:t>R</a:t>
          </a:r>
          <a:r>
            <a:rPr lang="en-US" sz="800" kern="1200" dirty="0" err="1" smtClean="0"/>
            <a:t>etrieval</a:t>
          </a:r>
          <a:endParaRPr lang="en-US" sz="800" kern="1200" dirty="0"/>
        </a:p>
      </dsp:txBody>
      <dsp:txXfrm>
        <a:off x="8617677" y="3283274"/>
        <a:ext cx="619220" cy="619220"/>
      </dsp:txXfrm>
    </dsp:sp>
    <dsp:sp modelId="{5CCACC11-8551-44CA-90AC-259B566CCEFE}">
      <dsp:nvSpPr>
        <dsp:cNvPr id="0" name=""/>
        <dsp:cNvSpPr/>
      </dsp:nvSpPr>
      <dsp:spPr>
        <a:xfrm rot="2314286">
          <a:off x="7160041" y="3651247"/>
          <a:ext cx="738564" cy="496235"/>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a:off x="7176280" y="3704085"/>
        <a:ext cx="589694" cy="297741"/>
      </dsp:txXfrm>
    </dsp:sp>
    <dsp:sp modelId="{AB2149FB-9303-4FD7-87D2-0201D3CF01B8}">
      <dsp:nvSpPr>
        <dsp:cNvPr id="0" name=""/>
        <dsp:cNvSpPr/>
      </dsp:nvSpPr>
      <dsp:spPr>
        <a:xfrm>
          <a:off x="7994887" y="4181962"/>
          <a:ext cx="875710" cy="875710"/>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C</a:t>
          </a:r>
          <a:r>
            <a:rPr lang="en-US" sz="800" kern="1200" dirty="0" err="1" smtClean="0"/>
            <a:t>omputer</a:t>
          </a:r>
          <a:r>
            <a:rPr lang="en-US" sz="800" kern="1200" dirty="0" smtClean="0"/>
            <a:t> </a:t>
          </a:r>
          <a:r>
            <a:rPr lang="tr-TR" sz="800" kern="1200" dirty="0" smtClean="0"/>
            <a:t>S</a:t>
          </a:r>
          <a:r>
            <a:rPr lang="en-US" sz="800" kern="1200" dirty="0" err="1" smtClean="0"/>
            <a:t>ecurity</a:t>
          </a:r>
          <a:endParaRPr lang="en-US" sz="800" kern="1200" dirty="0"/>
        </a:p>
      </dsp:txBody>
      <dsp:txXfrm>
        <a:off x="8123132" y="4310207"/>
        <a:ext cx="619220" cy="619220"/>
      </dsp:txXfrm>
    </dsp:sp>
    <dsp:sp modelId="{2A9F8B68-D56F-4BDA-BF30-612342B8A210}">
      <dsp:nvSpPr>
        <dsp:cNvPr id="0" name=""/>
        <dsp:cNvSpPr/>
      </dsp:nvSpPr>
      <dsp:spPr>
        <a:xfrm rot="3857143">
          <a:off x="6670960" y="4041276"/>
          <a:ext cx="738564" cy="496235"/>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a:off x="6713099" y="4073459"/>
        <a:ext cx="589694" cy="297741"/>
      </dsp:txXfrm>
    </dsp:sp>
    <dsp:sp modelId="{F9B1266B-D1E5-4187-A69C-F771E518739C}">
      <dsp:nvSpPr>
        <dsp:cNvPr id="0" name=""/>
        <dsp:cNvSpPr/>
      </dsp:nvSpPr>
      <dsp:spPr>
        <a:xfrm>
          <a:off x="7103747" y="4892623"/>
          <a:ext cx="875710" cy="875710"/>
        </a:xfrm>
        <a:prstGeom prst="ellipse">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S</a:t>
          </a:r>
          <a:r>
            <a:rPr lang="en-US" sz="800" kern="1200" dirty="0" err="1" smtClean="0"/>
            <a:t>oftware</a:t>
          </a:r>
          <a:r>
            <a:rPr lang="en-US" sz="800" kern="1200" dirty="0" smtClean="0"/>
            <a:t> </a:t>
          </a:r>
          <a:r>
            <a:rPr lang="tr-TR" sz="800" kern="1200" dirty="0" smtClean="0"/>
            <a:t>D</a:t>
          </a:r>
          <a:r>
            <a:rPr lang="en-US" sz="800" kern="1200" dirty="0" err="1" smtClean="0"/>
            <a:t>esign</a:t>
          </a:r>
          <a:endParaRPr lang="en-US" sz="800" kern="1200" dirty="0"/>
        </a:p>
      </dsp:txBody>
      <dsp:txXfrm>
        <a:off x="7231992" y="5020868"/>
        <a:ext cx="619220" cy="619220"/>
      </dsp:txXfrm>
    </dsp:sp>
    <dsp:sp modelId="{1758E518-49A2-4CF0-944B-EF533591EE84}">
      <dsp:nvSpPr>
        <dsp:cNvPr id="0" name=""/>
        <dsp:cNvSpPr/>
      </dsp:nvSpPr>
      <dsp:spPr>
        <a:xfrm rot="5400000">
          <a:off x="6061087" y="4180475"/>
          <a:ext cx="738564" cy="496235"/>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a:off x="6135522" y="4205287"/>
        <a:ext cx="589694" cy="297741"/>
      </dsp:txXfrm>
    </dsp:sp>
    <dsp:sp modelId="{4FEDDE43-8904-45A5-B717-6CBBCF0E1992}">
      <dsp:nvSpPr>
        <dsp:cNvPr id="0" name=""/>
        <dsp:cNvSpPr/>
      </dsp:nvSpPr>
      <dsp:spPr>
        <a:xfrm>
          <a:off x="5992514" y="5146255"/>
          <a:ext cx="875710" cy="875710"/>
        </a:xfrm>
        <a:prstGeom prst="ellipse">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P</a:t>
          </a:r>
          <a:r>
            <a:rPr lang="en-US" sz="800" kern="1200" dirty="0" err="1" smtClean="0"/>
            <a:t>rogramming</a:t>
          </a:r>
          <a:r>
            <a:rPr lang="en-US" sz="800" kern="1200" dirty="0" smtClean="0"/>
            <a:t> </a:t>
          </a:r>
          <a:r>
            <a:rPr lang="tr-TR" sz="800" kern="1200" dirty="0" smtClean="0"/>
            <a:t>L</a:t>
          </a:r>
          <a:r>
            <a:rPr lang="en-US" sz="800" kern="1200" dirty="0" err="1" smtClean="0"/>
            <a:t>anguages</a:t>
          </a:r>
          <a:r>
            <a:rPr lang="en-US" sz="800" kern="1200" dirty="0" smtClean="0"/>
            <a:t> and </a:t>
          </a:r>
          <a:r>
            <a:rPr lang="tr-TR" sz="800" kern="1200" dirty="0" smtClean="0"/>
            <a:t>P</a:t>
          </a:r>
          <a:r>
            <a:rPr lang="en-US" sz="800" kern="1200" dirty="0" err="1" smtClean="0"/>
            <a:t>aradigms</a:t>
          </a:r>
          <a:endParaRPr lang="en-US" sz="800" kern="1200" dirty="0"/>
        </a:p>
      </dsp:txBody>
      <dsp:txXfrm>
        <a:off x="6120759" y="5274500"/>
        <a:ext cx="619220" cy="619220"/>
      </dsp:txXfrm>
    </dsp:sp>
    <dsp:sp modelId="{CF2A2C3F-E8F9-41AD-AE16-39628DBDFF29}">
      <dsp:nvSpPr>
        <dsp:cNvPr id="0" name=""/>
        <dsp:cNvSpPr/>
      </dsp:nvSpPr>
      <dsp:spPr>
        <a:xfrm rot="6942857">
          <a:off x="5451214" y="4041276"/>
          <a:ext cx="738564" cy="496235"/>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rot="10800000">
        <a:off x="5557945" y="4073459"/>
        <a:ext cx="589694" cy="297741"/>
      </dsp:txXfrm>
    </dsp:sp>
    <dsp:sp modelId="{A05FBB93-D03D-41BD-989C-95E41AF49782}">
      <dsp:nvSpPr>
        <dsp:cNvPr id="0" name=""/>
        <dsp:cNvSpPr/>
      </dsp:nvSpPr>
      <dsp:spPr>
        <a:xfrm>
          <a:off x="4881280" y="4892623"/>
          <a:ext cx="875710" cy="875710"/>
        </a:xfrm>
        <a:prstGeom prst="ellipse">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err="1" smtClean="0"/>
            <a:t>Logic</a:t>
          </a:r>
          <a:endParaRPr lang="en-US" sz="800" kern="1200" dirty="0"/>
        </a:p>
      </dsp:txBody>
      <dsp:txXfrm>
        <a:off x="5009525" y="5020868"/>
        <a:ext cx="619220" cy="619220"/>
      </dsp:txXfrm>
    </dsp:sp>
    <dsp:sp modelId="{206A5FDF-959D-415D-96BE-5D30C4218D1F}">
      <dsp:nvSpPr>
        <dsp:cNvPr id="0" name=""/>
        <dsp:cNvSpPr/>
      </dsp:nvSpPr>
      <dsp:spPr>
        <a:xfrm rot="8485714">
          <a:off x="4962133" y="3651247"/>
          <a:ext cx="738564" cy="496235"/>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rot="10800000">
        <a:off x="5094764" y="3704085"/>
        <a:ext cx="589694" cy="297741"/>
      </dsp:txXfrm>
    </dsp:sp>
    <dsp:sp modelId="{316D7174-E6C4-4846-B172-155F799C643A}">
      <dsp:nvSpPr>
        <dsp:cNvPr id="0" name=""/>
        <dsp:cNvSpPr/>
      </dsp:nvSpPr>
      <dsp:spPr>
        <a:xfrm>
          <a:off x="3990141" y="4181962"/>
          <a:ext cx="875710" cy="875710"/>
        </a:xfrm>
        <a:prstGeom prst="ellipse">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T</a:t>
          </a:r>
          <a:r>
            <a:rPr lang="en-US" sz="800" kern="1200" dirty="0" err="1" smtClean="0"/>
            <a:t>ranslation</a:t>
          </a:r>
          <a:r>
            <a:rPr lang="en-US" sz="800" kern="1200" dirty="0" smtClean="0"/>
            <a:t> </a:t>
          </a:r>
          <a:r>
            <a:rPr lang="tr-TR" sz="800" kern="1200" dirty="0" smtClean="0"/>
            <a:t>B</a:t>
          </a:r>
          <a:r>
            <a:rPr lang="en-US" sz="800" kern="1200" dirty="0" err="1" smtClean="0"/>
            <a:t>etween</a:t>
          </a:r>
          <a:r>
            <a:rPr lang="en-US" sz="800" kern="1200" dirty="0" smtClean="0"/>
            <a:t> </a:t>
          </a:r>
          <a:r>
            <a:rPr lang="tr-TR" sz="800" kern="1200" dirty="0" smtClean="0"/>
            <a:t>L</a:t>
          </a:r>
          <a:r>
            <a:rPr lang="en-US" sz="800" kern="1200" dirty="0" err="1" smtClean="0"/>
            <a:t>evels</a:t>
          </a:r>
          <a:r>
            <a:rPr lang="en-US" sz="800" kern="1200" dirty="0" smtClean="0"/>
            <a:t> of </a:t>
          </a:r>
          <a:r>
            <a:rPr lang="tr-TR" sz="800" kern="1200" dirty="0" smtClean="0"/>
            <a:t>A</a:t>
          </a:r>
          <a:r>
            <a:rPr lang="en-US" sz="800" kern="1200" dirty="0" err="1" smtClean="0"/>
            <a:t>bstraction</a:t>
          </a:r>
          <a:endParaRPr lang="en-US" sz="800" kern="1200" dirty="0"/>
        </a:p>
      </dsp:txBody>
      <dsp:txXfrm>
        <a:off x="4118386" y="4310207"/>
        <a:ext cx="619220" cy="619220"/>
      </dsp:txXfrm>
    </dsp:sp>
    <dsp:sp modelId="{3BF9771F-16FB-494F-8688-0B851826E7F8}">
      <dsp:nvSpPr>
        <dsp:cNvPr id="0" name=""/>
        <dsp:cNvSpPr/>
      </dsp:nvSpPr>
      <dsp:spPr>
        <a:xfrm rot="10028571">
          <a:off x="4690714" y="3087639"/>
          <a:ext cx="738564" cy="496235"/>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rot="10800000">
        <a:off x="4837718" y="3170323"/>
        <a:ext cx="589694" cy="297741"/>
      </dsp:txXfrm>
    </dsp:sp>
    <dsp:sp modelId="{F61E82E1-F645-4AD5-9045-F18217195F2A}">
      <dsp:nvSpPr>
        <dsp:cNvPr id="0" name=""/>
        <dsp:cNvSpPr/>
      </dsp:nvSpPr>
      <dsp:spPr>
        <a:xfrm>
          <a:off x="3495595" y="3155029"/>
          <a:ext cx="875710" cy="875710"/>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A</a:t>
          </a:r>
          <a:r>
            <a:rPr lang="en-US" sz="800" kern="1200" dirty="0" err="1" smtClean="0"/>
            <a:t>rtificial</a:t>
          </a:r>
          <a:r>
            <a:rPr lang="en-US" sz="800" kern="1200" dirty="0" smtClean="0"/>
            <a:t> </a:t>
          </a:r>
          <a:r>
            <a:rPr lang="tr-TR" sz="800" kern="1200" dirty="0" smtClean="0"/>
            <a:t>I</a:t>
          </a:r>
          <a:r>
            <a:rPr lang="en-US" sz="800" kern="1200" dirty="0" err="1" smtClean="0"/>
            <a:t>ntelligence</a:t>
          </a:r>
          <a:endParaRPr lang="en-US" sz="800" kern="1200" dirty="0"/>
        </a:p>
      </dsp:txBody>
      <dsp:txXfrm>
        <a:off x="3623840" y="3283274"/>
        <a:ext cx="619220" cy="619220"/>
      </dsp:txXfrm>
    </dsp:sp>
    <dsp:sp modelId="{F067312D-BF0B-45F8-907F-22A1CA4A8669}">
      <dsp:nvSpPr>
        <dsp:cNvPr id="0" name=""/>
        <dsp:cNvSpPr/>
      </dsp:nvSpPr>
      <dsp:spPr>
        <a:xfrm rot="11571429">
          <a:off x="4690714" y="2462082"/>
          <a:ext cx="738564" cy="496235"/>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rot="10800000">
        <a:off x="4837718" y="2577892"/>
        <a:ext cx="589694" cy="297741"/>
      </dsp:txXfrm>
    </dsp:sp>
    <dsp:sp modelId="{C6595A21-206B-4036-A932-8BC990C66E14}">
      <dsp:nvSpPr>
        <dsp:cNvPr id="0" name=""/>
        <dsp:cNvSpPr/>
      </dsp:nvSpPr>
      <dsp:spPr>
        <a:xfrm>
          <a:off x="3495595" y="2015218"/>
          <a:ext cx="875710" cy="875710"/>
        </a:xfrm>
        <a:prstGeom prst="ellipse">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T</a:t>
          </a:r>
          <a:r>
            <a:rPr lang="en-US" sz="800" kern="1200" dirty="0" smtClean="0"/>
            <a:t>he </a:t>
          </a:r>
          <a:r>
            <a:rPr lang="tr-TR" sz="800" kern="1200" dirty="0" smtClean="0"/>
            <a:t>L</a:t>
          </a:r>
          <a:r>
            <a:rPr lang="en-US" sz="800" kern="1200" dirty="0" err="1" smtClean="0"/>
            <a:t>imits</a:t>
          </a:r>
          <a:r>
            <a:rPr lang="en-US" sz="800" kern="1200" dirty="0" smtClean="0"/>
            <a:t> of </a:t>
          </a:r>
          <a:r>
            <a:rPr lang="tr-TR" sz="800" kern="1200" dirty="0" smtClean="0"/>
            <a:t>C</a:t>
          </a:r>
          <a:r>
            <a:rPr lang="en-US" sz="800" kern="1200" dirty="0" err="1" smtClean="0"/>
            <a:t>omputations</a:t>
          </a:r>
          <a:endParaRPr lang="en-US" sz="800" kern="1200" dirty="0"/>
        </a:p>
      </dsp:txBody>
      <dsp:txXfrm>
        <a:off x="3623840" y="2143463"/>
        <a:ext cx="619220" cy="619220"/>
      </dsp:txXfrm>
    </dsp:sp>
    <dsp:sp modelId="{F97311C0-D87F-40B1-8C60-38759B02848C}">
      <dsp:nvSpPr>
        <dsp:cNvPr id="0" name=""/>
        <dsp:cNvSpPr/>
      </dsp:nvSpPr>
      <dsp:spPr>
        <a:xfrm rot="13114286">
          <a:off x="4962133" y="1898474"/>
          <a:ext cx="738564" cy="496235"/>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rot="10800000">
        <a:off x="5094764" y="2044130"/>
        <a:ext cx="589694" cy="297741"/>
      </dsp:txXfrm>
    </dsp:sp>
    <dsp:sp modelId="{0F425857-4AA6-4A65-8234-FAA6BAF7AF07}">
      <dsp:nvSpPr>
        <dsp:cNvPr id="0" name=""/>
        <dsp:cNvSpPr/>
      </dsp:nvSpPr>
      <dsp:spPr>
        <a:xfrm>
          <a:off x="3990141" y="988284"/>
          <a:ext cx="875710" cy="875710"/>
        </a:xfrm>
        <a:prstGeom prst="ellipse">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A</a:t>
          </a:r>
          <a:r>
            <a:rPr lang="en-US" sz="800" kern="1200" dirty="0" err="1" smtClean="0"/>
            <a:t>pplications</a:t>
          </a:r>
          <a:r>
            <a:rPr lang="en-US" sz="800" kern="1200" dirty="0" smtClean="0"/>
            <a:t> in </a:t>
          </a:r>
          <a:r>
            <a:rPr lang="tr-TR" sz="800" kern="1200" dirty="0" smtClean="0"/>
            <a:t>I</a:t>
          </a:r>
          <a:r>
            <a:rPr lang="en-US" sz="800" kern="1200" dirty="0" err="1" smtClean="0"/>
            <a:t>nformation</a:t>
          </a:r>
          <a:r>
            <a:rPr lang="en-US" sz="800" kern="1200" dirty="0" smtClean="0"/>
            <a:t> </a:t>
          </a:r>
          <a:r>
            <a:rPr lang="tr-TR" sz="800" kern="1200" dirty="0" smtClean="0"/>
            <a:t>T</a:t>
          </a:r>
          <a:r>
            <a:rPr lang="en-US" sz="800" kern="1200" dirty="0" err="1" smtClean="0"/>
            <a:t>echnology</a:t>
          </a:r>
          <a:r>
            <a:rPr lang="en-US" sz="800" kern="1200" dirty="0" smtClean="0"/>
            <a:t> and </a:t>
          </a:r>
          <a:r>
            <a:rPr lang="tr-TR" sz="800" kern="1200" dirty="0" smtClean="0"/>
            <a:t>I</a:t>
          </a:r>
          <a:r>
            <a:rPr lang="en-US" sz="800" kern="1200" dirty="0" err="1" smtClean="0"/>
            <a:t>nformation</a:t>
          </a:r>
          <a:r>
            <a:rPr lang="tr-TR" sz="800" kern="1200" dirty="0" smtClean="0"/>
            <a:t> S</a:t>
          </a:r>
          <a:r>
            <a:rPr lang="en-US" sz="800" kern="1200" dirty="0" err="1" smtClean="0"/>
            <a:t>ystems</a:t>
          </a:r>
          <a:endParaRPr lang="en-US" sz="800" kern="1200" dirty="0"/>
        </a:p>
      </dsp:txBody>
      <dsp:txXfrm>
        <a:off x="4118386" y="1116529"/>
        <a:ext cx="619220" cy="619220"/>
      </dsp:txXfrm>
    </dsp:sp>
    <dsp:sp modelId="{A25C342C-AEAE-4D10-ADF8-EFA566C4E577}">
      <dsp:nvSpPr>
        <dsp:cNvPr id="0" name=""/>
        <dsp:cNvSpPr/>
      </dsp:nvSpPr>
      <dsp:spPr>
        <a:xfrm rot="14657143">
          <a:off x="5451214" y="1508445"/>
          <a:ext cx="738564" cy="496235"/>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55600">
            <a:lnSpc>
              <a:spcPct val="90000"/>
            </a:lnSpc>
            <a:spcBef>
              <a:spcPct val="0"/>
            </a:spcBef>
            <a:spcAft>
              <a:spcPct val="35000"/>
            </a:spcAft>
          </a:pPr>
          <a:endParaRPr lang="en-US" sz="800" kern="1200"/>
        </a:p>
      </dsp:txBody>
      <dsp:txXfrm rot="10800000">
        <a:off x="5557945" y="1674756"/>
        <a:ext cx="589694" cy="297741"/>
      </dsp:txXfrm>
    </dsp:sp>
    <dsp:sp modelId="{1A314760-FA8B-4B13-8DF6-F07FFFF61682}">
      <dsp:nvSpPr>
        <dsp:cNvPr id="0" name=""/>
        <dsp:cNvSpPr/>
      </dsp:nvSpPr>
      <dsp:spPr>
        <a:xfrm>
          <a:off x="4881280" y="277624"/>
          <a:ext cx="875710" cy="875710"/>
        </a:xfrm>
        <a:prstGeom prst="ellipse">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tr-TR" sz="800" kern="1200" dirty="0" smtClean="0"/>
            <a:t>S</a:t>
          </a:r>
          <a:r>
            <a:rPr lang="en-US" sz="800" kern="1200" dirty="0" err="1" smtClean="0"/>
            <a:t>ocial</a:t>
          </a:r>
          <a:r>
            <a:rPr lang="en-US" sz="800" kern="1200" dirty="0" smtClean="0"/>
            <a:t> </a:t>
          </a:r>
          <a:r>
            <a:rPr lang="tr-TR" sz="800" kern="1200" dirty="0" smtClean="0"/>
            <a:t>I</a:t>
          </a:r>
          <a:r>
            <a:rPr lang="en-US" sz="800" kern="1200" dirty="0" err="1" smtClean="0"/>
            <a:t>ssues</a:t>
          </a:r>
          <a:endParaRPr lang="en-US" sz="800" kern="1200" dirty="0"/>
        </a:p>
      </dsp:txBody>
      <dsp:txXfrm>
        <a:off x="5009525" y="405869"/>
        <a:ext cx="619220" cy="619220"/>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A8E58C-2FD0-4BC2-8F18-8D424E9987E9}" type="datetimeFigureOut">
              <a:rPr lang="tr-TR" smtClean="0"/>
              <a:t>6.11.2020</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355153-FC95-40EE-9871-121828410A94}" type="slidenum">
              <a:rPr lang="tr-TR" smtClean="0"/>
              <a:t>‹#›</a:t>
            </a:fld>
            <a:endParaRPr lang="tr-TR"/>
          </a:p>
        </p:txBody>
      </p:sp>
    </p:spTree>
    <p:extLst>
      <p:ext uri="{BB962C8B-B14F-4D97-AF65-F5344CB8AC3E}">
        <p14:creationId xmlns:p14="http://schemas.microsoft.com/office/powerpoint/2010/main" val="37728607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smtClean="0"/>
              <a:t>Seymour</a:t>
            </a:r>
            <a:r>
              <a:rPr lang="tr-TR" baseline="0" dirty="0" smtClean="0"/>
              <a:t> </a:t>
            </a:r>
            <a:r>
              <a:rPr lang="tr-TR" baseline="0" dirty="0" err="1" smtClean="0"/>
              <a:t>Papert’s</a:t>
            </a:r>
            <a:r>
              <a:rPr lang="tr-TR" baseline="0" dirty="0" smtClean="0"/>
              <a:t> </a:t>
            </a:r>
            <a:r>
              <a:rPr lang="tr-TR" baseline="0" dirty="0" err="1" smtClean="0"/>
              <a:t>Book</a:t>
            </a:r>
            <a:r>
              <a:rPr lang="tr-TR" baseline="0" dirty="0" smtClean="0"/>
              <a:t>: </a:t>
            </a:r>
            <a:r>
              <a:rPr lang="en-US" dirty="0" smtClean="0"/>
              <a:t>M</a:t>
            </a:r>
            <a:r>
              <a:rPr lang="tr-TR" dirty="0" smtClean="0"/>
              <a:t>I</a:t>
            </a:r>
            <a:r>
              <a:rPr lang="en-US" dirty="0" smtClean="0"/>
              <a:t>NDSTORMS </a:t>
            </a:r>
            <a:r>
              <a:rPr lang="en-US" dirty="0" smtClean="0"/>
              <a:t>Children</a:t>
            </a:r>
            <a:r>
              <a:rPr lang="en-US" dirty="0" smtClean="0"/>
              <a:t>, Computers, </a:t>
            </a:r>
            <a:r>
              <a:rPr lang="en-US" dirty="0" smtClean="0"/>
              <a:t>and </a:t>
            </a:r>
            <a:r>
              <a:rPr lang="en-US" dirty="0" smtClean="0"/>
              <a:t>Powerful Ideas </a:t>
            </a:r>
            <a:r>
              <a:rPr lang="tr-TR" dirty="0" smtClean="0"/>
              <a:t>:</a:t>
            </a:r>
            <a:r>
              <a:rPr lang="tr-TR" dirty="0" err="1" smtClean="0"/>
              <a:t>The</a:t>
            </a:r>
            <a:r>
              <a:rPr lang="tr-TR" dirty="0" smtClean="0"/>
              <a:t> </a:t>
            </a:r>
            <a:r>
              <a:rPr lang="tr-TR" dirty="0" err="1" smtClean="0"/>
              <a:t>Gears</a:t>
            </a:r>
            <a:r>
              <a:rPr lang="tr-TR" dirty="0" smtClean="0"/>
              <a:t> of My </a:t>
            </a:r>
            <a:r>
              <a:rPr lang="tr-TR" dirty="0" err="1" smtClean="0"/>
              <a:t>Childhood</a:t>
            </a:r>
            <a:endParaRPr lang="tr-TR" dirty="0" smtClean="0"/>
          </a:p>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2</a:t>
            </a:fld>
            <a:endParaRPr lang="tr-TR"/>
          </a:p>
        </p:txBody>
      </p:sp>
    </p:spTree>
    <p:extLst>
      <p:ext uri="{BB962C8B-B14F-4D97-AF65-F5344CB8AC3E}">
        <p14:creationId xmlns:p14="http://schemas.microsoft.com/office/powerpoint/2010/main" val="36449745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11</a:t>
            </a:fld>
            <a:endParaRPr lang="tr-TR"/>
          </a:p>
        </p:txBody>
      </p:sp>
    </p:spTree>
    <p:extLst>
      <p:ext uri="{BB962C8B-B14F-4D97-AF65-F5344CB8AC3E}">
        <p14:creationId xmlns:p14="http://schemas.microsoft.com/office/powerpoint/2010/main" val="34422909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Ideas, not artifacts.</a:t>
            </a:r>
            <a:r>
              <a:rPr lang="tr-TR" sz="1200" b="0" i="0" u="none" strike="noStrike" kern="1200" baseline="0" dirty="0" smtClean="0">
                <a:solidFill>
                  <a:schemeClr val="tx1"/>
                </a:solidFill>
                <a:latin typeface="+mn-lt"/>
                <a:ea typeface="+mn-ea"/>
                <a:cs typeface="+mn-cs"/>
              </a:rPr>
              <a:t> </a:t>
            </a:r>
            <a:r>
              <a:rPr lang="en-US" dirty="0" smtClean="0"/>
              <a:t>It’s not just the software and hardware artifacts we produce that will be physically present everywhere and touch our lives all the time, it will be the computational concepts we use to approach and solve problems, manage our daily lives, and communicate and interact with other people. </a:t>
            </a:r>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12</a:t>
            </a:fld>
            <a:endParaRPr lang="tr-TR"/>
          </a:p>
        </p:txBody>
      </p:sp>
    </p:spTree>
    <p:extLst>
      <p:ext uri="{BB962C8B-B14F-4D97-AF65-F5344CB8AC3E}">
        <p14:creationId xmlns:p14="http://schemas.microsoft.com/office/powerpoint/2010/main" val="14545247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13</a:t>
            </a:fld>
            <a:endParaRPr lang="tr-TR"/>
          </a:p>
        </p:txBody>
      </p:sp>
    </p:spTree>
    <p:extLst>
      <p:ext uri="{BB962C8B-B14F-4D97-AF65-F5344CB8AC3E}">
        <p14:creationId xmlns:p14="http://schemas.microsoft.com/office/powerpoint/2010/main" val="30225969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14</a:t>
            </a:fld>
            <a:endParaRPr lang="tr-TR"/>
          </a:p>
        </p:txBody>
      </p:sp>
    </p:spTree>
    <p:extLst>
      <p:ext uri="{BB962C8B-B14F-4D97-AF65-F5344CB8AC3E}">
        <p14:creationId xmlns:p14="http://schemas.microsoft.com/office/powerpoint/2010/main" val="258772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15</a:t>
            </a:fld>
            <a:endParaRPr lang="tr-TR"/>
          </a:p>
        </p:txBody>
      </p:sp>
    </p:spTree>
    <p:extLst>
      <p:ext uri="{BB962C8B-B14F-4D97-AF65-F5344CB8AC3E}">
        <p14:creationId xmlns:p14="http://schemas.microsoft.com/office/powerpoint/2010/main" val="28737128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16</a:t>
            </a:fld>
            <a:endParaRPr lang="tr-TR"/>
          </a:p>
        </p:txBody>
      </p:sp>
    </p:spTree>
    <p:extLst>
      <p:ext uri="{BB962C8B-B14F-4D97-AF65-F5344CB8AC3E}">
        <p14:creationId xmlns:p14="http://schemas.microsoft.com/office/powerpoint/2010/main" val="14098981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17</a:t>
            </a:fld>
            <a:endParaRPr lang="tr-TR"/>
          </a:p>
        </p:txBody>
      </p:sp>
    </p:spTree>
    <p:extLst>
      <p:ext uri="{BB962C8B-B14F-4D97-AF65-F5344CB8AC3E}">
        <p14:creationId xmlns:p14="http://schemas.microsoft.com/office/powerpoint/2010/main" val="27945023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18</a:t>
            </a:fld>
            <a:endParaRPr lang="tr-TR"/>
          </a:p>
        </p:txBody>
      </p:sp>
    </p:spTree>
    <p:extLst>
      <p:ext uri="{BB962C8B-B14F-4D97-AF65-F5344CB8AC3E}">
        <p14:creationId xmlns:p14="http://schemas.microsoft.com/office/powerpoint/2010/main" val="3305856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3</a:t>
            </a:fld>
            <a:endParaRPr lang="tr-TR"/>
          </a:p>
        </p:txBody>
      </p:sp>
    </p:spTree>
    <p:extLst>
      <p:ext uri="{BB962C8B-B14F-4D97-AF65-F5344CB8AC3E}">
        <p14:creationId xmlns:p14="http://schemas.microsoft.com/office/powerpoint/2010/main" val="21404307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4</a:t>
            </a:fld>
            <a:endParaRPr lang="tr-TR"/>
          </a:p>
        </p:txBody>
      </p:sp>
    </p:spTree>
    <p:extLst>
      <p:ext uri="{BB962C8B-B14F-4D97-AF65-F5344CB8AC3E}">
        <p14:creationId xmlns:p14="http://schemas.microsoft.com/office/powerpoint/2010/main" val="153769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5</a:t>
            </a:fld>
            <a:endParaRPr lang="tr-TR"/>
          </a:p>
        </p:txBody>
      </p:sp>
    </p:spTree>
    <p:extLst>
      <p:ext uri="{BB962C8B-B14F-4D97-AF65-F5344CB8AC3E}">
        <p14:creationId xmlns:p14="http://schemas.microsoft.com/office/powerpoint/2010/main" val="16456992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6</a:t>
            </a:fld>
            <a:endParaRPr lang="tr-TR"/>
          </a:p>
        </p:txBody>
      </p:sp>
    </p:spTree>
    <p:extLst>
      <p:ext uri="{BB962C8B-B14F-4D97-AF65-F5344CB8AC3E}">
        <p14:creationId xmlns:p14="http://schemas.microsoft.com/office/powerpoint/2010/main" val="2407738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7</a:t>
            </a:fld>
            <a:endParaRPr lang="tr-TR"/>
          </a:p>
        </p:txBody>
      </p:sp>
    </p:spTree>
    <p:extLst>
      <p:ext uri="{BB962C8B-B14F-4D97-AF65-F5344CB8AC3E}">
        <p14:creationId xmlns:p14="http://schemas.microsoft.com/office/powerpoint/2010/main" val="3298942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8</a:t>
            </a:fld>
            <a:endParaRPr lang="tr-TR"/>
          </a:p>
        </p:txBody>
      </p:sp>
    </p:spTree>
    <p:extLst>
      <p:ext uri="{BB962C8B-B14F-4D97-AF65-F5344CB8AC3E}">
        <p14:creationId xmlns:p14="http://schemas.microsoft.com/office/powerpoint/2010/main" val="21125838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9</a:t>
            </a:fld>
            <a:endParaRPr lang="tr-TR"/>
          </a:p>
        </p:txBody>
      </p:sp>
    </p:spTree>
    <p:extLst>
      <p:ext uri="{BB962C8B-B14F-4D97-AF65-F5344CB8AC3E}">
        <p14:creationId xmlns:p14="http://schemas.microsoft.com/office/powerpoint/2010/main" val="978453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10"/>
          </p:nvPr>
        </p:nvSpPr>
        <p:spPr/>
        <p:txBody>
          <a:bodyPr/>
          <a:lstStyle/>
          <a:p>
            <a:fld id="{00355153-FC95-40EE-9871-121828410A94}" type="slidenum">
              <a:rPr lang="tr-TR" smtClean="0"/>
              <a:t>10</a:t>
            </a:fld>
            <a:endParaRPr lang="tr-TR"/>
          </a:p>
        </p:txBody>
      </p:sp>
    </p:spTree>
    <p:extLst>
      <p:ext uri="{BB962C8B-B14F-4D97-AF65-F5344CB8AC3E}">
        <p14:creationId xmlns:p14="http://schemas.microsoft.com/office/powerpoint/2010/main" val="7485389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smtClean="0"/>
              <a:t>Asıl başlık stili için tıklatın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tıklatın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11/6/2020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smtClean="0"/>
              <a:t>Resim eklemek için simgeyi tıklatın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48A87A34-81AB-432B-8DAE-1953F412C126}" type="datetimeFigureOut">
              <a:rPr lang="en-US" dirty="0"/>
              <a:t>11/6/2020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48A87A34-81AB-432B-8DAE-1953F412C126}" type="datetimeFigureOut">
              <a:rPr lang="en-US" dirty="0"/>
              <a:t>11/6/2020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smtClean="0"/>
              <a:t>Asıl başlık stili için tıklatın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48A87A34-81AB-432B-8DAE-1953F412C126}" type="datetimeFigureOut">
              <a:rPr lang="en-US" dirty="0"/>
              <a:t>11/6/2020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48A87A34-81AB-432B-8DAE-1953F412C126}" type="datetimeFigureOut">
              <a:rPr lang="en-US" dirty="0"/>
              <a:t>11/6/2020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smtClean="0"/>
              <a:t>Asıl başlık stili için tıklatın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3" name="Date Placeholder 2"/>
          <p:cNvSpPr>
            <a:spLocks noGrp="1"/>
          </p:cNvSpPr>
          <p:nvPr>
            <p:ph type="dt" sz="half" idx="10"/>
          </p:nvPr>
        </p:nvSpPr>
        <p:spPr/>
        <p:txBody>
          <a:bodyPr/>
          <a:lstStyle/>
          <a:p>
            <a:fld id="{48A87A34-81AB-432B-8DAE-1953F412C126}" type="datetimeFigureOut">
              <a:rPr lang="en-US" dirty="0"/>
              <a:t>11/6/2020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smtClean="0"/>
              <a:t>Asıl başlık stili için tıklatın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smtClean="0"/>
              <a:t>Resim eklemek için simgeyi tıklatın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3" name="Date Placeholder 2"/>
          <p:cNvSpPr>
            <a:spLocks noGrp="1"/>
          </p:cNvSpPr>
          <p:nvPr>
            <p:ph type="dt" sz="half" idx="10"/>
          </p:nvPr>
        </p:nvSpPr>
        <p:spPr/>
        <p:txBody>
          <a:bodyPr/>
          <a:lstStyle/>
          <a:p>
            <a:fld id="{48A87A34-81AB-432B-8DAE-1953F412C126}" type="datetimeFigureOut">
              <a:rPr lang="en-US" dirty="0"/>
              <a:t>11/6/2020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p:txBody>
          <a:bodyPr vert="eaVert" ancho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smtClean="0"/>
              <a:t>Asıl başlık stili için tıklatın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düzenlemek için tıklatın</a:t>
            </a:r>
          </a:p>
        </p:txBody>
      </p:sp>
      <p:sp>
        <p:nvSpPr>
          <p:cNvPr id="4" name="Date Placeholder 3"/>
          <p:cNvSpPr>
            <a:spLocks noGrp="1"/>
          </p:cNvSpPr>
          <p:nvPr>
            <p:ph type="dt" sz="half" idx="10"/>
          </p:nvPr>
        </p:nvSpPr>
        <p:spPr/>
        <p:txBody>
          <a:bodyPr/>
          <a:lstStyle/>
          <a:p>
            <a:fld id="{48A87A34-81AB-432B-8DAE-1953F412C126}" type="datetimeFigureOut">
              <a:rPr lang="en-US" dirty="0"/>
              <a:t>11/6/2020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4" name="Content Placeholder 3"/>
          <p:cNvSpPr>
            <a:spLocks noGrp="1"/>
          </p:cNvSpPr>
          <p:nvPr>
            <p:ph sz="half" idx="2"/>
          </p:nvPr>
        </p:nvSpPr>
        <p:spPr>
          <a:xfrm>
            <a:off x="1141410" y="3073397"/>
            <a:ext cx="4878391" cy="2717801"/>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6" name="Content Placeholder 5"/>
          <p:cNvSpPr>
            <a:spLocks noGrp="1"/>
          </p:cNvSpPr>
          <p:nvPr>
            <p:ph sz="quarter" idx="4"/>
          </p:nvPr>
        </p:nvSpPr>
        <p:spPr>
          <a:xfrm>
            <a:off x="6172200" y="3073397"/>
            <a:ext cx="4875210" cy="2717801"/>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smtClean="0"/>
              <a:t>Asıl başlık stili için tıklatın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48A87A34-81AB-432B-8DAE-1953F412C126}" type="datetimeFigureOut">
              <a:rPr lang="en-US" dirty="0"/>
              <a:t>11/6/2020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48A87A34-81AB-432B-8DAE-1953F412C126}" type="datetimeFigureOut">
              <a:rPr lang="en-US" dirty="0"/>
              <a:t>11/6/2020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11/6/2020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8" Type="http://schemas.openxmlformats.org/officeDocument/2006/relationships/hyperlink" Target="https://developers.google.com/blockly/" TargetMode="External"/><Relationship Id="rId3" Type="http://schemas.openxmlformats.org/officeDocument/2006/relationships/hyperlink" Target="https://www.kodugamelab.com/" TargetMode="External"/><Relationship Id="rId7" Type="http://schemas.openxmlformats.org/officeDocument/2006/relationships/hyperlink" Target="https://scratch.mit.edu/"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www.modrobotics.com/" TargetMode="External"/><Relationship Id="rId5" Type="http://schemas.openxmlformats.org/officeDocument/2006/relationships/hyperlink" Target="http://ase.tufts.edu/DevTech/tangiblek/" TargetMode="External"/><Relationship Id="rId4" Type="http://schemas.openxmlformats.org/officeDocument/2006/relationships/hyperlink" Target="https://www.idreams.pl/en/our-product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p:txBody>
          <a:bodyPr/>
          <a:lstStyle/>
          <a:p>
            <a:r>
              <a:rPr lang="tr-TR" dirty="0" err="1" smtClean="0"/>
              <a:t>Computer</a:t>
            </a:r>
            <a:r>
              <a:rPr lang="tr-TR" dirty="0" smtClean="0"/>
              <a:t> </a:t>
            </a:r>
            <a:r>
              <a:rPr lang="tr-TR" dirty="0" err="1" smtClean="0"/>
              <a:t>scıence</a:t>
            </a:r>
            <a:r>
              <a:rPr lang="tr-TR" dirty="0" smtClean="0"/>
              <a:t> </a:t>
            </a:r>
            <a:r>
              <a:rPr lang="tr-TR" dirty="0" err="1" smtClean="0"/>
              <a:t>and</a:t>
            </a:r>
            <a:r>
              <a:rPr lang="tr-TR" dirty="0" smtClean="0"/>
              <a:t> </a:t>
            </a:r>
            <a:r>
              <a:rPr lang="tr-TR" dirty="0" err="1" smtClean="0"/>
              <a:t>computatıonal</a:t>
            </a:r>
            <a:r>
              <a:rPr lang="tr-TR" dirty="0" smtClean="0"/>
              <a:t> </a:t>
            </a:r>
            <a:r>
              <a:rPr lang="tr-TR" dirty="0" err="1" smtClean="0"/>
              <a:t>thınkıng</a:t>
            </a:r>
            <a:endParaRPr lang="tr-TR" dirty="0"/>
          </a:p>
        </p:txBody>
      </p:sp>
      <p:sp>
        <p:nvSpPr>
          <p:cNvPr id="3" name="Alt Başlık 2"/>
          <p:cNvSpPr>
            <a:spLocks noGrp="1"/>
          </p:cNvSpPr>
          <p:nvPr>
            <p:ph type="subTitle" idx="1"/>
          </p:nvPr>
        </p:nvSpPr>
        <p:spPr/>
        <p:txBody>
          <a:bodyPr/>
          <a:lstStyle/>
          <a:p>
            <a:r>
              <a:rPr lang="en-US" cap="none" dirty="0" smtClean="0">
                <a:latin typeface="Arial" panose="020B0604020202020204" pitchFamily="34" charset="0"/>
                <a:cs typeface="Arial" panose="020B0604020202020204" pitchFamily="34" charset="0"/>
              </a:rPr>
              <a:t>BTO1111 </a:t>
            </a:r>
            <a:r>
              <a:rPr lang="en-US" cap="none" dirty="0">
                <a:latin typeface="Arial" panose="020B0604020202020204" pitchFamily="34" charset="0"/>
                <a:cs typeface="Arial" panose="020B0604020202020204" pitchFamily="34" charset="0"/>
              </a:rPr>
              <a:t>Information Technology in Education</a:t>
            </a:r>
            <a:endParaRPr lang="tr-TR" cap="none" dirty="0" smtClean="0">
              <a:latin typeface="Arial" panose="020B0604020202020204" pitchFamily="34" charset="0"/>
              <a:cs typeface="Arial" panose="020B0604020202020204" pitchFamily="34" charset="0"/>
            </a:endParaRPr>
          </a:p>
          <a:p>
            <a:r>
              <a:rPr lang="tr-TR" cap="none" dirty="0" err="1" smtClean="0">
                <a:latin typeface="Arial" panose="020B0604020202020204" pitchFamily="34" charset="0"/>
                <a:cs typeface="Arial" panose="020B0604020202020204" pitchFamily="34" charset="0"/>
              </a:rPr>
              <a:t>Week</a:t>
            </a:r>
            <a:r>
              <a:rPr lang="tr-TR" cap="none" smtClean="0">
                <a:latin typeface="Arial" panose="020B0604020202020204" pitchFamily="34" charset="0"/>
                <a:cs typeface="Arial" panose="020B0604020202020204" pitchFamily="34" charset="0"/>
              </a:rPr>
              <a:t> 4</a:t>
            </a:r>
            <a:endParaRPr lang="tr-TR" cap="none" dirty="0" smtClean="0">
              <a:latin typeface="Arial" panose="020B0604020202020204" pitchFamily="34" charset="0"/>
              <a:cs typeface="Arial" panose="020B0604020202020204" pitchFamily="34" charset="0"/>
            </a:endParaRPr>
          </a:p>
          <a:p>
            <a:r>
              <a:rPr lang="tr-TR" cap="none" dirty="0" smtClean="0">
                <a:latin typeface="Arial" panose="020B0604020202020204" pitchFamily="34" charset="0"/>
                <a:cs typeface="Arial" panose="020B0604020202020204" pitchFamily="34" charset="0"/>
              </a:rPr>
              <a:t>Dr. M. Fatih ERKOÇ</a:t>
            </a:r>
            <a:endParaRPr lang="tr-T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007859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err="1" smtClean="0"/>
              <a:t>Computational</a:t>
            </a:r>
            <a:r>
              <a:rPr lang="tr-TR" cap="none" dirty="0" smtClean="0"/>
              <a:t> </a:t>
            </a:r>
            <a:r>
              <a:rPr lang="tr-TR" cap="none" dirty="0" err="1" smtClean="0"/>
              <a:t>Thinking</a:t>
            </a:r>
            <a:endParaRPr lang="en-US" cap="none" dirty="0"/>
          </a:p>
        </p:txBody>
      </p:sp>
      <p:sp>
        <p:nvSpPr>
          <p:cNvPr id="3" name="İçerik Yer Tutucusu 2"/>
          <p:cNvSpPr>
            <a:spLocks noGrp="1"/>
          </p:cNvSpPr>
          <p:nvPr>
            <p:ph idx="1"/>
          </p:nvPr>
        </p:nvSpPr>
        <p:spPr>
          <a:xfrm>
            <a:off x="1141412" y="1812176"/>
            <a:ext cx="9905999" cy="4798174"/>
          </a:xfrm>
        </p:spPr>
        <p:txBody>
          <a:bodyPr>
            <a:normAutofit/>
          </a:bodyPr>
          <a:lstStyle/>
          <a:p>
            <a:r>
              <a:rPr lang="tr-TR" dirty="0" err="1" smtClean="0"/>
              <a:t>According</a:t>
            </a:r>
            <a:r>
              <a:rPr lang="tr-TR" dirty="0" smtClean="0"/>
              <a:t> </a:t>
            </a:r>
            <a:r>
              <a:rPr lang="tr-TR" dirty="0" err="1" smtClean="0"/>
              <a:t>to</a:t>
            </a:r>
            <a:r>
              <a:rPr lang="tr-TR" dirty="0" smtClean="0"/>
              <a:t> </a:t>
            </a:r>
            <a:r>
              <a:rPr lang="en-US" dirty="0" smtClean="0"/>
              <a:t>Jeannette Wing</a:t>
            </a:r>
            <a:r>
              <a:rPr lang="tr-TR" dirty="0" smtClean="0"/>
              <a:t>, </a:t>
            </a:r>
            <a:r>
              <a:rPr lang="tr-TR" dirty="0" err="1" smtClean="0"/>
              <a:t>computational</a:t>
            </a:r>
            <a:r>
              <a:rPr lang="tr-TR" dirty="0" smtClean="0"/>
              <a:t> </a:t>
            </a:r>
            <a:r>
              <a:rPr lang="tr-TR" dirty="0" err="1" smtClean="0"/>
              <a:t>thinking</a:t>
            </a:r>
            <a:r>
              <a:rPr lang="tr-TR" dirty="0" smtClean="0"/>
              <a:t> </a:t>
            </a:r>
            <a:r>
              <a:rPr lang="en-US" dirty="0" smtClean="0"/>
              <a:t>represents </a:t>
            </a:r>
            <a:r>
              <a:rPr lang="en-US" dirty="0"/>
              <a:t>a universally applicable </a:t>
            </a:r>
            <a:r>
              <a:rPr lang="en-US" dirty="0">
                <a:solidFill>
                  <a:srgbClr val="FFC000"/>
                </a:solidFill>
              </a:rPr>
              <a:t>attitude and skill set everyone</a:t>
            </a:r>
            <a:r>
              <a:rPr lang="en-US" dirty="0"/>
              <a:t>, not </a:t>
            </a:r>
            <a:r>
              <a:rPr lang="en-US" dirty="0" smtClean="0"/>
              <a:t>just</a:t>
            </a:r>
            <a:r>
              <a:rPr lang="tr-TR" dirty="0" smtClean="0"/>
              <a:t> </a:t>
            </a:r>
            <a:r>
              <a:rPr lang="en-US" dirty="0" smtClean="0"/>
              <a:t>computer </a:t>
            </a:r>
            <a:r>
              <a:rPr lang="en-US" dirty="0"/>
              <a:t>scientists, would be eager to learn and use</a:t>
            </a:r>
            <a:r>
              <a:rPr lang="en-US" dirty="0" smtClean="0"/>
              <a:t>.</a:t>
            </a:r>
            <a:endParaRPr lang="tr-TR" dirty="0" smtClean="0"/>
          </a:p>
          <a:p>
            <a:endParaRPr lang="tr-TR" dirty="0"/>
          </a:p>
          <a:p>
            <a:r>
              <a:rPr lang="en-US" dirty="0"/>
              <a:t>Computational thinking involves </a:t>
            </a:r>
            <a:r>
              <a:rPr lang="en-US" dirty="0">
                <a:solidFill>
                  <a:srgbClr val="FFC000"/>
                </a:solidFill>
              </a:rPr>
              <a:t>solving </a:t>
            </a:r>
            <a:r>
              <a:rPr lang="en-US" dirty="0" smtClean="0">
                <a:solidFill>
                  <a:srgbClr val="FFC000"/>
                </a:solidFill>
              </a:rPr>
              <a:t>problems</a:t>
            </a:r>
            <a:r>
              <a:rPr lang="en-US" dirty="0" smtClean="0"/>
              <a:t>,</a:t>
            </a:r>
            <a:r>
              <a:rPr lang="tr-TR" dirty="0" smtClean="0"/>
              <a:t> </a:t>
            </a:r>
            <a:r>
              <a:rPr lang="en-US" dirty="0" smtClean="0">
                <a:solidFill>
                  <a:srgbClr val="FFC000"/>
                </a:solidFill>
              </a:rPr>
              <a:t>designing </a:t>
            </a:r>
            <a:r>
              <a:rPr lang="en-US" dirty="0">
                <a:solidFill>
                  <a:srgbClr val="FFC000"/>
                </a:solidFill>
              </a:rPr>
              <a:t>systems</a:t>
            </a:r>
            <a:r>
              <a:rPr lang="en-US" dirty="0"/>
              <a:t>, and </a:t>
            </a:r>
            <a:r>
              <a:rPr lang="en-US" dirty="0">
                <a:solidFill>
                  <a:srgbClr val="FFC000"/>
                </a:solidFill>
              </a:rPr>
              <a:t>understanding </a:t>
            </a:r>
            <a:r>
              <a:rPr lang="en-US" dirty="0" smtClean="0">
                <a:solidFill>
                  <a:srgbClr val="FFC000"/>
                </a:solidFill>
              </a:rPr>
              <a:t>human</a:t>
            </a:r>
            <a:r>
              <a:rPr lang="tr-TR" dirty="0" smtClean="0">
                <a:solidFill>
                  <a:srgbClr val="FFC000"/>
                </a:solidFill>
              </a:rPr>
              <a:t> </a:t>
            </a:r>
            <a:r>
              <a:rPr lang="en-US" dirty="0" smtClean="0">
                <a:solidFill>
                  <a:srgbClr val="FFC000"/>
                </a:solidFill>
              </a:rPr>
              <a:t>behavior</a:t>
            </a:r>
            <a:r>
              <a:rPr lang="en-US" dirty="0"/>
              <a:t>, by drawing on the </a:t>
            </a:r>
            <a:r>
              <a:rPr lang="en-US" dirty="0">
                <a:solidFill>
                  <a:srgbClr val="FFC000"/>
                </a:solidFill>
              </a:rPr>
              <a:t>concepts </a:t>
            </a:r>
            <a:r>
              <a:rPr lang="en-US" dirty="0" smtClean="0">
                <a:solidFill>
                  <a:srgbClr val="FFC000"/>
                </a:solidFill>
              </a:rPr>
              <a:t>fundamental</a:t>
            </a:r>
            <a:r>
              <a:rPr lang="tr-TR" dirty="0" smtClean="0">
                <a:solidFill>
                  <a:srgbClr val="FFC000"/>
                </a:solidFill>
              </a:rPr>
              <a:t> </a:t>
            </a:r>
            <a:r>
              <a:rPr lang="en-US" dirty="0" smtClean="0">
                <a:solidFill>
                  <a:srgbClr val="FFC000"/>
                </a:solidFill>
              </a:rPr>
              <a:t>to </a:t>
            </a:r>
            <a:r>
              <a:rPr lang="en-US" dirty="0">
                <a:solidFill>
                  <a:srgbClr val="FFC000"/>
                </a:solidFill>
              </a:rPr>
              <a:t>computer science</a:t>
            </a:r>
            <a:r>
              <a:rPr lang="en-US" dirty="0"/>
              <a:t>.</a:t>
            </a:r>
            <a:endParaRPr lang="tr-TR" dirty="0" smtClean="0"/>
          </a:p>
        </p:txBody>
      </p:sp>
    </p:spTree>
    <p:extLst>
      <p:ext uri="{BB962C8B-B14F-4D97-AF65-F5344CB8AC3E}">
        <p14:creationId xmlns:p14="http://schemas.microsoft.com/office/powerpoint/2010/main" val="118300628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140620" y="-436726"/>
            <a:ext cx="9905998" cy="1478570"/>
          </a:xfrm>
        </p:spPr>
        <p:txBody>
          <a:bodyPr/>
          <a:lstStyle/>
          <a:p>
            <a:r>
              <a:rPr lang="tr-TR" cap="none" dirty="0" err="1" smtClean="0"/>
              <a:t>Computational</a:t>
            </a:r>
            <a:r>
              <a:rPr lang="tr-TR" cap="none" dirty="0" smtClean="0"/>
              <a:t> </a:t>
            </a:r>
            <a:r>
              <a:rPr lang="tr-TR" cap="none" dirty="0" err="1" smtClean="0"/>
              <a:t>Thinking</a:t>
            </a:r>
            <a:endParaRPr lang="en-US" cap="none" dirty="0"/>
          </a:p>
        </p:txBody>
      </p:sp>
      <p:pic>
        <p:nvPicPr>
          <p:cNvPr id="5" name="Computational thinking  A digital age skill for everyon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0" y="676969"/>
            <a:ext cx="12192000" cy="6181031"/>
          </a:xfrm>
        </p:spPr>
      </p:pic>
    </p:spTree>
    <p:extLst>
      <p:ext uri="{BB962C8B-B14F-4D97-AF65-F5344CB8AC3E}">
        <p14:creationId xmlns:p14="http://schemas.microsoft.com/office/powerpoint/2010/main" val="2156421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err="1" smtClean="0"/>
              <a:t>What</a:t>
            </a:r>
            <a:r>
              <a:rPr lang="tr-TR" cap="none" dirty="0" smtClean="0"/>
              <a:t> is </a:t>
            </a:r>
            <a:r>
              <a:rPr lang="tr-TR" cap="none" dirty="0" err="1" smtClean="0"/>
              <a:t>and</a:t>
            </a:r>
            <a:r>
              <a:rPr lang="tr-TR" cap="none" dirty="0" smtClean="0"/>
              <a:t> </a:t>
            </a:r>
            <a:r>
              <a:rPr lang="tr-TR" cap="none" dirty="0" err="1" smtClean="0"/>
              <a:t>isn’t</a:t>
            </a:r>
            <a:r>
              <a:rPr lang="tr-TR" cap="none" dirty="0" smtClean="0"/>
              <a:t> </a:t>
            </a:r>
            <a:r>
              <a:rPr lang="tr-TR" cap="none" dirty="0" err="1" smtClean="0"/>
              <a:t>Computational</a:t>
            </a:r>
            <a:r>
              <a:rPr lang="tr-TR" cap="none" dirty="0" smtClean="0"/>
              <a:t> </a:t>
            </a:r>
            <a:r>
              <a:rPr lang="tr-TR" cap="none" dirty="0" err="1" smtClean="0"/>
              <a:t>Thinking</a:t>
            </a:r>
            <a:r>
              <a:rPr lang="tr-TR" cap="none" dirty="0" smtClean="0"/>
              <a:t>?</a:t>
            </a:r>
            <a:endParaRPr lang="en-US" cap="none" dirty="0"/>
          </a:p>
        </p:txBody>
      </p:sp>
      <p:sp>
        <p:nvSpPr>
          <p:cNvPr id="3" name="İçerik Yer Tutucusu 2"/>
          <p:cNvSpPr>
            <a:spLocks noGrp="1"/>
          </p:cNvSpPr>
          <p:nvPr>
            <p:ph idx="1"/>
          </p:nvPr>
        </p:nvSpPr>
        <p:spPr>
          <a:xfrm>
            <a:off x="1141412" y="1812176"/>
            <a:ext cx="9905999" cy="4798174"/>
          </a:xfrm>
        </p:spPr>
        <p:txBody>
          <a:bodyPr>
            <a:normAutofit lnSpcReduction="10000"/>
          </a:bodyPr>
          <a:lstStyle/>
          <a:p>
            <a:pPr algn="just"/>
            <a:r>
              <a:rPr lang="en-US" dirty="0" smtClean="0">
                <a:solidFill>
                  <a:srgbClr val="FFC000"/>
                </a:solidFill>
              </a:rPr>
              <a:t>Conceptualizing, not programming.</a:t>
            </a:r>
            <a:r>
              <a:rPr lang="tr-TR" dirty="0" smtClean="0">
                <a:solidFill>
                  <a:srgbClr val="FFC000"/>
                </a:solidFill>
              </a:rPr>
              <a:t> </a:t>
            </a:r>
            <a:r>
              <a:rPr lang="en-US" dirty="0" smtClean="0"/>
              <a:t>Thinking</a:t>
            </a:r>
            <a:r>
              <a:rPr lang="tr-TR" dirty="0" smtClean="0"/>
              <a:t> </a:t>
            </a:r>
            <a:r>
              <a:rPr lang="en-US" dirty="0" smtClean="0"/>
              <a:t>like </a:t>
            </a:r>
            <a:r>
              <a:rPr lang="en-US" dirty="0"/>
              <a:t>a computer scientist means more than </a:t>
            </a:r>
            <a:r>
              <a:rPr lang="en-US" dirty="0" smtClean="0"/>
              <a:t>being</a:t>
            </a:r>
            <a:r>
              <a:rPr lang="tr-TR" dirty="0" smtClean="0"/>
              <a:t> </a:t>
            </a:r>
            <a:r>
              <a:rPr lang="en-US" dirty="0" smtClean="0"/>
              <a:t>able </a:t>
            </a:r>
            <a:r>
              <a:rPr lang="en-US" dirty="0"/>
              <a:t>to program a computer</a:t>
            </a:r>
            <a:r>
              <a:rPr lang="en-US" dirty="0" smtClean="0"/>
              <a:t>.</a:t>
            </a:r>
            <a:r>
              <a:rPr lang="tr-TR" dirty="0" smtClean="0"/>
              <a:t> </a:t>
            </a:r>
            <a:r>
              <a:rPr lang="en-US" dirty="0" smtClean="0"/>
              <a:t>It requires thinking</a:t>
            </a:r>
            <a:r>
              <a:rPr lang="tr-TR" dirty="0" smtClean="0"/>
              <a:t> </a:t>
            </a:r>
            <a:r>
              <a:rPr lang="en-US" dirty="0" smtClean="0"/>
              <a:t>at multiple levels of abstraction</a:t>
            </a:r>
            <a:r>
              <a:rPr lang="tr-TR" dirty="0" smtClean="0"/>
              <a:t>. </a:t>
            </a:r>
          </a:p>
          <a:p>
            <a:r>
              <a:rPr lang="en-US" dirty="0">
                <a:solidFill>
                  <a:srgbClr val="FFC000"/>
                </a:solidFill>
              </a:rPr>
              <a:t>Fundamental, not rote skill</a:t>
            </a:r>
            <a:r>
              <a:rPr lang="en-US" dirty="0" smtClean="0">
                <a:solidFill>
                  <a:srgbClr val="FFC000"/>
                </a:solidFill>
              </a:rPr>
              <a:t>.</a:t>
            </a:r>
            <a:r>
              <a:rPr lang="tr-TR" dirty="0" smtClean="0">
                <a:solidFill>
                  <a:srgbClr val="FFC000"/>
                </a:solidFill>
              </a:rPr>
              <a:t> </a:t>
            </a:r>
            <a:r>
              <a:rPr lang="en-US" dirty="0"/>
              <a:t>A fundamental skill </a:t>
            </a:r>
            <a:r>
              <a:rPr lang="en-US" dirty="0" smtClean="0"/>
              <a:t>is</a:t>
            </a:r>
            <a:r>
              <a:rPr lang="tr-TR" dirty="0" smtClean="0"/>
              <a:t> </a:t>
            </a:r>
            <a:r>
              <a:rPr lang="en-US" dirty="0" smtClean="0"/>
              <a:t>something </a:t>
            </a:r>
            <a:r>
              <a:rPr lang="en-US" dirty="0"/>
              <a:t>every human being must know </a:t>
            </a:r>
            <a:r>
              <a:rPr lang="en-US" dirty="0" smtClean="0"/>
              <a:t>to</a:t>
            </a:r>
            <a:r>
              <a:rPr lang="tr-TR" dirty="0" smtClean="0"/>
              <a:t> </a:t>
            </a:r>
            <a:r>
              <a:rPr lang="en-US" dirty="0" smtClean="0"/>
              <a:t>function </a:t>
            </a:r>
            <a:r>
              <a:rPr lang="en-US" dirty="0"/>
              <a:t>in modern society</a:t>
            </a:r>
            <a:r>
              <a:rPr lang="en-US" dirty="0" smtClean="0"/>
              <a:t>.</a:t>
            </a:r>
            <a:endParaRPr lang="tr-TR" dirty="0" smtClean="0"/>
          </a:p>
          <a:p>
            <a:r>
              <a:rPr lang="en-US" dirty="0">
                <a:solidFill>
                  <a:srgbClr val="FFC000"/>
                </a:solidFill>
              </a:rPr>
              <a:t>A way that humans, not computers, think</a:t>
            </a:r>
            <a:r>
              <a:rPr lang="en-US" dirty="0" smtClean="0">
                <a:solidFill>
                  <a:srgbClr val="FFC000"/>
                </a:solidFill>
              </a:rPr>
              <a:t>.</a:t>
            </a:r>
            <a:r>
              <a:rPr lang="tr-TR" dirty="0" smtClean="0">
                <a:solidFill>
                  <a:srgbClr val="FFC000"/>
                </a:solidFill>
              </a:rPr>
              <a:t> </a:t>
            </a:r>
            <a:r>
              <a:rPr lang="en-US" dirty="0" smtClean="0"/>
              <a:t>Computational</a:t>
            </a:r>
            <a:r>
              <a:rPr lang="tr-TR" dirty="0" smtClean="0"/>
              <a:t> </a:t>
            </a:r>
            <a:r>
              <a:rPr lang="en-US" dirty="0" smtClean="0"/>
              <a:t>thinking </a:t>
            </a:r>
            <a:r>
              <a:rPr lang="en-US" dirty="0"/>
              <a:t>is a way humans solve problems</a:t>
            </a:r>
            <a:r>
              <a:rPr lang="en-US" dirty="0" smtClean="0"/>
              <a:t>;</a:t>
            </a:r>
            <a:r>
              <a:rPr lang="tr-TR" dirty="0" smtClean="0"/>
              <a:t> </a:t>
            </a:r>
            <a:r>
              <a:rPr lang="en-US" dirty="0" smtClean="0"/>
              <a:t>it </a:t>
            </a:r>
            <a:r>
              <a:rPr lang="en-US" dirty="0"/>
              <a:t>is not trying to get humans to think like computers</a:t>
            </a:r>
            <a:r>
              <a:rPr lang="en-US" dirty="0" smtClean="0"/>
              <a:t>.</a:t>
            </a:r>
            <a:endParaRPr lang="tr-TR" dirty="0" smtClean="0"/>
          </a:p>
          <a:p>
            <a:r>
              <a:rPr lang="en-US" dirty="0">
                <a:solidFill>
                  <a:srgbClr val="FFC000"/>
                </a:solidFill>
              </a:rPr>
              <a:t>Complements and combines mathematical and </a:t>
            </a:r>
            <a:r>
              <a:rPr lang="en-US" dirty="0" smtClean="0">
                <a:solidFill>
                  <a:srgbClr val="FFC000"/>
                </a:solidFill>
              </a:rPr>
              <a:t>engineering</a:t>
            </a:r>
            <a:r>
              <a:rPr lang="tr-TR" dirty="0" smtClean="0">
                <a:solidFill>
                  <a:srgbClr val="FFC000"/>
                </a:solidFill>
              </a:rPr>
              <a:t> </a:t>
            </a:r>
            <a:r>
              <a:rPr lang="en-US" dirty="0" smtClean="0">
                <a:solidFill>
                  <a:srgbClr val="FFC000"/>
                </a:solidFill>
              </a:rPr>
              <a:t>thinking.</a:t>
            </a:r>
            <a:endParaRPr lang="tr-TR" dirty="0" smtClean="0">
              <a:solidFill>
                <a:srgbClr val="FFC000"/>
              </a:solidFill>
            </a:endParaRPr>
          </a:p>
          <a:p>
            <a:r>
              <a:rPr lang="en-US" dirty="0">
                <a:solidFill>
                  <a:srgbClr val="FFC000"/>
                </a:solidFill>
              </a:rPr>
              <a:t>Ideas, not artifacts</a:t>
            </a:r>
            <a:r>
              <a:rPr lang="en-US" dirty="0" smtClean="0">
                <a:solidFill>
                  <a:srgbClr val="FFC000"/>
                </a:solidFill>
              </a:rPr>
              <a:t>.</a:t>
            </a:r>
            <a:r>
              <a:rPr lang="tr-TR" dirty="0" smtClean="0">
                <a:solidFill>
                  <a:srgbClr val="FFC000"/>
                </a:solidFill>
              </a:rPr>
              <a:t> </a:t>
            </a:r>
          </a:p>
          <a:p>
            <a:r>
              <a:rPr lang="en-US" dirty="0"/>
              <a:t>For everyone, everywhere.</a:t>
            </a:r>
            <a:endParaRPr lang="tr-TR" dirty="0" smtClean="0">
              <a:solidFill>
                <a:srgbClr val="FFC000"/>
              </a:solidFill>
            </a:endParaRPr>
          </a:p>
          <a:p>
            <a:endParaRPr lang="tr-TR" dirty="0" smtClean="0">
              <a:solidFill>
                <a:srgbClr val="FFC000"/>
              </a:solidFill>
            </a:endParaRPr>
          </a:p>
        </p:txBody>
      </p:sp>
    </p:spTree>
    <p:extLst>
      <p:ext uri="{BB962C8B-B14F-4D97-AF65-F5344CB8AC3E}">
        <p14:creationId xmlns:p14="http://schemas.microsoft.com/office/powerpoint/2010/main" val="30535850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err="1" smtClean="0"/>
              <a:t>The</a:t>
            </a:r>
            <a:r>
              <a:rPr lang="tr-TR" cap="none" dirty="0" smtClean="0"/>
              <a:t> </a:t>
            </a:r>
            <a:r>
              <a:rPr lang="tr-TR" cap="none" dirty="0" err="1" smtClean="0"/>
              <a:t>Key</a:t>
            </a:r>
            <a:r>
              <a:rPr lang="tr-TR" cap="none" dirty="0" smtClean="0"/>
              <a:t> </a:t>
            </a:r>
            <a:r>
              <a:rPr lang="tr-TR" cap="none" dirty="0" err="1" smtClean="0"/>
              <a:t>Skills</a:t>
            </a:r>
            <a:r>
              <a:rPr lang="tr-TR" cap="none" dirty="0" smtClean="0"/>
              <a:t> of </a:t>
            </a:r>
            <a:r>
              <a:rPr lang="tr-TR" cap="none" dirty="0" err="1" smtClean="0"/>
              <a:t>Computational</a:t>
            </a:r>
            <a:r>
              <a:rPr lang="tr-TR" cap="none" dirty="0" smtClean="0"/>
              <a:t> </a:t>
            </a:r>
            <a:r>
              <a:rPr lang="tr-TR" cap="none" dirty="0" err="1" smtClean="0"/>
              <a:t>Thinking</a:t>
            </a:r>
            <a:endParaRPr lang="en-US" cap="none" dirty="0"/>
          </a:p>
        </p:txBody>
      </p:sp>
      <p:sp>
        <p:nvSpPr>
          <p:cNvPr id="3" name="İçerik Yer Tutucusu 2"/>
          <p:cNvSpPr>
            <a:spLocks noGrp="1"/>
          </p:cNvSpPr>
          <p:nvPr>
            <p:ph idx="1"/>
          </p:nvPr>
        </p:nvSpPr>
        <p:spPr>
          <a:xfrm>
            <a:off x="1141412" y="1812176"/>
            <a:ext cx="9905999" cy="4798174"/>
          </a:xfrm>
        </p:spPr>
        <p:txBody>
          <a:bodyPr>
            <a:normAutofit/>
          </a:bodyPr>
          <a:lstStyle/>
          <a:p>
            <a:r>
              <a:rPr lang="tr-TR" dirty="0" err="1" smtClean="0"/>
              <a:t>Four</a:t>
            </a:r>
            <a:r>
              <a:rPr lang="en-US" dirty="0" smtClean="0"/>
              <a:t> </a:t>
            </a:r>
            <a:r>
              <a:rPr lang="en-US" dirty="0"/>
              <a:t>key skill sets of computational </a:t>
            </a:r>
            <a:r>
              <a:rPr lang="en-US" dirty="0" smtClean="0"/>
              <a:t>thinking</a:t>
            </a:r>
            <a:r>
              <a:rPr lang="tr-TR" dirty="0" smtClean="0"/>
              <a:t>;</a:t>
            </a:r>
          </a:p>
          <a:p>
            <a:pPr lvl="1"/>
            <a:r>
              <a:rPr lang="tr-TR" dirty="0" err="1" smtClean="0"/>
              <a:t>Decomposing</a:t>
            </a:r>
            <a:r>
              <a:rPr lang="tr-TR" dirty="0" smtClean="0"/>
              <a:t>,</a:t>
            </a:r>
          </a:p>
          <a:p>
            <a:pPr lvl="1"/>
            <a:r>
              <a:rPr lang="tr-TR" dirty="0" err="1" smtClean="0"/>
              <a:t>Pattern</a:t>
            </a:r>
            <a:r>
              <a:rPr lang="tr-TR" dirty="0" smtClean="0"/>
              <a:t> </a:t>
            </a:r>
            <a:r>
              <a:rPr lang="tr-TR" dirty="0" err="1" smtClean="0"/>
              <a:t>Recognition</a:t>
            </a:r>
            <a:r>
              <a:rPr lang="tr-TR" dirty="0" smtClean="0"/>
              <a:t>,</a:t>
            </a:r>
          </a:p>
          <a:p>
            <a:pPr lvl="1"/>
            <a:r>
              <a:rPr lang="tr-TR" dirty="0" err="1" smtClean="0"/>
              <a:t>Abstraction</a:t>
            </a:r>
            <a:r>
              <a:rPr lang="tr-TR" dirty="0" smtClean="0"/>
              <a:t>,</a:t>
            </a:r>
          </a:p>
          <a:p>
            <a:pPr lvl="1"/>
            <a:r>
              <a:rPr lang="tr-TR" dirty="0" err="1" smtClean="0"/>
              <a:t>Algorithmic</a:t>
            </a:r>
            <a:r>
              <a:rPr lang="tr-TR" dirty="0" smtClean="0"/>
              <a:t> </a:t>
            </a:r>
            <a:r>
              <a:rPr lang="tr-TR" dirty="0" err="1" smtClean="0"/>
              <a:t>thinking</a:t>
            </a:r>
            <a:r>
              <a:rPr lang="tr-TR" dirty="0" smtClean="0"/>
              <a:t>.</a:t>
            </a:r>
            <a:endParaRPr lang="tr-TR" dirty="0"/>
          </a:p>
          <a:p>
            <a:pPr lvl="1"/>
            <a:endParaRPr lang="tr-TR" dirty="0" smtClean="0"/>
          </a:p>
        </p:txBody>
      </p:sp>
    </p:spTree>
    <p:extLst>
      <p:ext uri="{BB962C8B-B14F-4D97-AF65-F5344CB8AC3E}">
        <p14:creationId xmlns:p14="http://schemas.microsoft.com/office/powerpoint/2010/main" val="562111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141413" y="-300249"/>
            <a:ext cx="9905998" cy="1478570"/>
          </a:xfrm>
        </p:spPr>
        <p:txBody>
          <a:bodyPr/>
          <a:lstStyle/>
          <a:p>
            <a:r>
              <a:rPr lang="tr-TR" cap="none" dirty="0" err="1" smtClean="0"/>
              <a:t>The</a:t>
            </a:r>
            <a:r>
              <a:rPr lang="tr-TR" cap="none" dirty="0" smtClean="0"/>
              <a:t> </a:t>
            </a:r>
            <a:r>
              <a:rPr lang="tr-TR" cap="none" dirty="0" err="1" smtClean="0"/>
              <a:t>Key</a:t>
            </a:r>
            <a:r>
              <a:rPr lang="tr-TR" cap="none" dirty="0" smtClean="0"/>
              <a:t> </a:t>
            </a:r>
            <a:r>
              <a:rPr lang="tr-TR" cap="none" dirty="0" err="1" smtClean="0"/>
              <a:t>Skills</a:t>
            </a:r>
            <a:r>
              <a:rPr lang="tr-TR" cap="none" dirty="0" smtClean="0"/>
              <a:t> of </a:t>
            </a:r>
            <a:r>
              <a:rPr lang="tr-TR" cap="none" dirty="0" err="1" smtClean="0"/>
              <a:t>Computational</a:t>
            </a:r>
            <a:r>
              <a:rPr lang="tr-TR" cap="none" dirty="0" smtClean="0"/>
              <a:t> </a:t>
            </a:r>
            <a:r>
              <a:rPr lang="tr-TR" cap="none" dirty="0" err="1" smtClean="0"/>
              <a:t>Thinking</a:t>
            </a:r>
            <a:endParaRPr lang="en-US" cap="none" dirty="0"/>
          </a:p>
        </p:txBody>
      </p:sp>
      <p:pic>
        <p:nvPicPr>
          <p:cNvPr id="5" name="Computational Thinking by JULE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0" y="701221"/>
            <a:ext cx="12192000" cy="6034353"/>
          </a:xfrm>
        </p:spPr>
      </p:pic>
    </p:spTree>
    <p:extLst>
      <p:ext uri="{BB962C8B-B14F-4D97-AF65-F5344CB8AC3E}">
        <p14:creationId xmlns:p14="http://schemas.microsoft.com/office/powerpoint/2010/main" val="2263270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err="1" smtClean="0"/>
              <a:t>Approaches</a:t>
            </a:r>
            <a:r>
              <a:rPr lang="tr-TR" cap="none" dirty="0" smtClean="0"/>
              <a:t> </a:t>
            </a:r>
            <a:r>
              <a:rPr lang="tr-TR" cap="none" dirty="0" err="1" smtClean="0"/>
              <a:t>for</a:t>
            </a:r>
            <a:r>
              <a:rPr lang="tr-TR" cap="none" dirty="0" smtClean="0"/>
              <a:t> K12 </a:t>
            </a:r>
            <a:r>
              <a:rPr lang="tr-TR" cap="none" dirty="0" err="1" smtClean="0"/>
              <a:t>Classrooms</a:t>
            </a:r>
            <a:endParaRPr lang="en-US" cap="none" dirty="0"/>
          </a:p>
        </p:txBody>
      </p:sp>
      <p:sp>
        <p:nvSpPr>
          <p:cNvPr id="3" name="İçerik Yer Tutucusu 2"/>
          <p:cNvSpPr>
            <a:spLocks noGrp="1"/>
          </p:cNvSpPr>
          <p:nvPr>
            <p:ph idx="1"/>
          </p:nvPr>
        </p:nvSpPr>
        <p:spPr>
          <a:xfrm>
            <a:off x="1141412" y="1678675"/>
            <a:ext cx="9905999" cy="5036024"/>
          </a:xfrm>
        </p:spPr>
        <p:txBody>
          <a:bodyPr>
            <a:normAutofit fontScale="92500" lnSpcReduction="20000"/>
          </a:bodyPr>
          <a:lstStyle/>
          <a:p>
            <a:r>
              <a:rPr lang="tr-TR" dirty="0" err="1" smtClean="0"/>
              <a:t>Technology</a:t>
            </a:r>
            <a:r>
              <a:rPr lang="tr-TR" dirty="0" smtClean="0"/>
              <a:t> – </a:t>
            </a:r>
            <a:r>
              <a:rPr lang="tr-TR" dirty="0" err="1" smtClean="0"/>
              <a:t>Free</a:t>
            </a:r>
            <a:r>
              <a:rPr lang="tr-TR" dirty="0" smtClean="0"/>
              <a:t> (</a:t>
            </a:r>
            <a:r>
              <a:rPr lang="tr-TR" dirty="0" err="1" smtClean="0"/>
              <a:t>Unplugged</a:t>
            </a:r>
            <a:r>
              <a:rPr lang="tr-TR" dirty="0" smtClean="0"/>
              <a:t> </a:t>
            </a:r>
            <a:r>
              <a:rPr lang="tr-TR" dirty="0" err="1" smtClean="0"/>
              <a:t>Computer</a:t>
            </a:r>
            <a:r>
              <a:rPr lang="tr-TR" dirty="0" smtClean="0"/>
              <a:t> </a:t>
            </a:r>
            <a:r>
              <a:rPr lang="tr-TR" dirty="0" err="1" smtClean="0"/>
              <a:t>Science</a:t>
            </a:r>
            <a:r>
              <a:rPr lang="tr-TR" dirty="0" smtClean="0"/>
              <a:t>) </a:t>
            </a:r>
            <a:r>
              <a:rPr lang="tr-TR" dirty="0" err="1" smtClean="0"/>
              <a:t>Computational</a:t>
            </a:r>
            <a:r>
              <a:rPr lang="tr-TR" dirty="0" smtClean="0"/>
              <a:t> </a:t>
            </a:r>
            <a:r>
              <a:rPr lang="tr-TR" dirty="0" err="1" smtClean="0"/>
              <a:t>Thinking</a:t>
            </a:r>
            <a:r>
              <a:rPr lang="tr-TR" dirty="0"/>
              <a:t>;</a:t>
            </a:r>
            <a:endParaRPr lang="tr-TR" dirty="0" smtClean="0"/>
          </a:p>
          <a:p>
            <a:pPr lvl="1"/>
            <a:r>
              <a:rPr lang="en-US" dirty="0" smtClean="0"/>
              <a:t>compilation </a:t>
            </a:r>
            <a:r>
              <a:rPr lang="en-US" dirty="0"/>
              <a:t>of free activities to introduce students </a:t>
            </a:r>
            <a:r>
              <a:rPr lang="en-US" dirty="0" smtClean="0"/>
              <a:t>of</a:t>
            </a:r>
            <a:r>
              <a:rPr lang="tr-TR" dirty="0" smtClean="0"/>
              <a:t> </a:t>
            </a:r>
            <a:r>
              <a:rPr lang="en-US" dirty="0" smtClean="0"/>
              <a:t>all </a:t>
            </a:r>
            <a:r>
              <a:rPr lang="en-US" dirty="0"/>
              <a:t>ages to the central concepts in computer science without the use of a </a:t>
            </a:r>
            <a:r>
              <a:rPr lang="en-US" dirty="0" smtClean="0"/>
              <a:t>computer</a:t>
            </a:r>
            <a:r>
              <a:rPr lang="tr-TR" dirty="0" smtClean="0"/>
              <a:t>.</a:t>
            </a:r>
          </a:p>
          <a:p>
            <a:r>
              <a:rPr lang="tr-TR" dirty="0"/>
              <a:t>Programming Games </a:t>
            </a:r>
            <a:r>
              <a:rPr lang="tr-TR" dirty="0" err="1"/>
              <a:t>or</a:t>
            </a:r>
            <a:r>
              <a:rPr lang="tr-TR" dirty="0"/>
              <a:t> </a:t>
            </a:r>
            <a:r>
              <a:rPr lang="tr-TR" dirty="0" err="1" smtClean="0"/>
              <a:t>Robots</a:t>
            </a:r>
            <a:r>
              <a:rPr lang="tr-TR" dirty="0"/>
              <a:t>;</a:t>
            </a:r>
            <a:r>
              <a:rPr lang="tr-TR" dirty="0" smtClean="0"/>
              <a:t> </a:t>
            </a:r>
          </a:p>
          <a:p>
            <a:pPr lvl="1"/>
            <a:r>
              <a:rPr lang="en-US" dirty="0"/>
              <a:t>use of games and robots to introduce computer science </a:t>
            </a:r>
            <a:r>
              <a:rPr lang="en-US" dirty="0" smtClean="0"/>
              <a:t>and</a:t>
            </a:r>
            <a:r>
              <a:rPr lang="tr-TR" dirty="0" smtClean="0"/>
              <a:t> </a:t>
            </a:r>
            <a:r>
              <a:rPr lang="en-US" dirty="0" smtClean="0"/>
              <a:t>computational </a:t>
            </a:r>
            <a:r>
              <a:rPr lang="en-US" dirty="0"/>
              <a:t>thinking concepts</a:t>
            </a:r>
            <a:r>
              <a:rPr lang="en-US" dirty="0" smtClean="0"/>
              <a:t>.</a:t>
            </a:r>
            <a:endParaRPr lang="tr-TR" dirty="0" smtClean="0"/>
          </a:p>
          <a:p>
            <a:pPr lvl="2"/>
            <a:r>
              <a:rPr lang="tr-TR" dirty="0" smtClean="0">
                <a:hlinkClick r:id="rId3"/>
              </a:rPr>
              <a:t>Microsoft Kodu Game </a:t>
            </a:r>
            <a:r>
              <a:rPr lang="tr-TR" dirty="0" err="1" smtClean="0">
                <a:hlinkClick r:id="rId3"/>
              </a:rPr>
              <a:t>Lab</a:t>
            </a:r>
            <a:endParaRPr lang="tr-TR" dirty="0" smtClean="0"/>
          </a:p>
          <a:p>
            <a:pPr lvl="2"/>
            <a:r>
              <a:rPr lang="en-US" dirty="0" err="1" smtClean="0">
                <a:hlinkClick r:id="rId4"/>
              </a:rPr>
              <a:t>iDreams</a:t>
            </a:r>
            <a:r>
              <a:rPr lang="tr-TR" dirty="0" smtClean="0">
                <a:hlinkClick r:id="rId4"/>
              </a:rPr>
              <a:t> Game Design</a:t>
            </a:r>
            <a:endParaRPr lang="tr-TR" dirty="0" smtClean="0"/>
          </a:p>
          <a:p>
            <a:pPr lvl="2"/>
            <a:r>
              <a:rPr lang="en-US" i="1" dirty="0" err="1">
                <a:hlinkClick r:id="rId5"/>
              </a:rPr>
              <a:t>TangibleK</a:t>
            </a:r>
            <a:r>
              <a:rPr lang="en-US" i="1" dirty="0">
                <a:hlinkClick r:id="rId5"/>
              </a:rPr>
              <a:t> </a:t>
            </a:r>
            <a:r>
              <a:rPr lang="en-US" i="1" dirty="0" smtClean="0">
                <a:hlinkClick r:id="rId5"/>
              </a:rPr>
              <a:t>Robotics</a:t>
            </a:r>
            <a:endParaRPr lang="tr-TR" i="1" dirty="0" smtClean="0"/>
          </a:p>
          <a:p>
            <a:pPr lvl="2"/>
            <a:r>
              <a:rPr lang="tr-TR" i="1" dirty="0" smtClean="0">
                <a:hlinkClick r:id="rId6"/>
              </a:rPr>
              <a:t>Modular </a:t>
            </a:r>
            <a:r>
              <a:rPr lang="tr-TR" i="1" dirty="0" err="1" smtClean="0">
                <a:hlinkClick r:id="rId6"/>
              </a:rPr>
              <a:t>Robotics</a:t>
            </a:r>
            <a:endParaRPr lang="tr-TR" i="1" dirty="0" smtClean="0"/>
          </a:p>
          <a:p>
            <a:r>
              <a:rPr lang="tr-TR" dirty="0" err="1" smtClean="0"/>
              <a:t>Block</a:t>
            </a:r>
            <a:r>
              <a:rPr lang="tr-TR" dirty="0" smtClean="0"/>
              <a:t> </a:t>
            </a:r>
            <a:r>
              <a:rPr lang="tr-TR" dirty="0" err="1" smtClean="0"/>
              <a:t>Based</a:t>
            </a:r>
            <a:r>
              <a:rPr lang="tr-TR" dirty="0" smtClean="0"/>
              <a:t> Programming </a:t>
            </a:r>
            <a:r>
              <a:rPr lang="tr-TR" dirty="0" err="1" smtClean="0"/>
              <a:t>Languages</a:t>
            </a:r>
            <a:endParaRPr lang="tr-TR" dirty="0" smtClean="0"/>
          </a:p>
          <a:p>
            <a:pPr lvl="1"/>
            <a:r>
              <a:rPr lang="en-US" dirty="0"/>
              <a:t>These environments support novice programmers by </a:t>
            </a:r>
            <a:r>
              <a:rPr lang="en-US" dirty="0" smtClean="0"/>
              <a:t>allowing</a:t>
            </a:r>
            <a:r>
              <a:rPr lang="tr-TR" dirty="0" smtClean="0"/>
              <a:t> </a:t>
            </a:r>
            <a:r>
              <a:rPr lang="en-US" dirty="0" smtClean="0"/>
              <a:t>the </a:t>
            </a:r>
            <a:r>
              <a:rPr lang="en-US" dirty="0"/>
              <a:t>direct manipulation of objects or through visualizations to support </a:t>
            </a:r>
            <a:r>
              <a:rPr lang="en-US" dirty="0" smtClean="0"/>
              <a:t>learning</a:t>
            </a:r>
            <a:r>
              <a:rPr lang="tr-TR" dirty="0" smtClean="0"/>
              <a:t>. </a:t>
            </a:r>
          </a:p>
          <a:p>
            <a:pPr lvl="2"/>
            <a:r>
              <a:rPr lang="tr-TR" dirty="0" err="1" smtClean="0">
                <a:hlinkClick r:id="rId7"/>
              </a:rPr>
              <a:t>Scratch</a:t>
            </a:r>
            <a:endParaRPr lang="tr-TR" dirty="0" smtClean="0"/>
          </a:p>
          <a:p>
            <a:pPr lvl="2"/>
            <a:r>
              <a:rPr lang="tr-TR" dirty="0" err="1" smtClean="0">
                <a:hlinkClick r:id="rId8"/>
              </a:rPr>
              <a:t>Blockly</a:t>
            </a:r>
            <a:endParaRPr lang="tr-TR" dirty="0" smtClean="0"/>
          </a:p>
          <a:p>
            <a:endParaRPr lang="tr-TR" dirty="0"/>
          </a:p>
        </p:txBody>
      </p:sp>
    </p:spTree>
    <p:extLst>
      <p:ext uri="{BB962C8B-B14F-4D97-AF65-F5344CB8AC3E}">
        <p14:creationId xmlns:p14="http://schemas.microsoft.com/office/powerpoint/2010/main" val="9651210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141413" y="618518"/>
            <a:ext cx="10673216" cy="1478570"/>
          </a:xfrm>
        </p:spPr>
        <p:txBody>
          <a:bodyPr/>
          <a:lstStyle/>
          <a:p>
            <a:r>
              <a:rPr lang="en-US" cap="none" dirty="0"/>
              <a:t>Integrating Computational Thinking with Other Disciplines</a:t>
            </a:r>
          </a:p>
        </p:txBody>
      </p:sp>
      <p:pic>
        <p:nvPicPr>
          <p:cNvPr id="4" name="İçerik Yer Tutucusu 3"/>
          <p:cNvPicPr>
            <a:picLocks noGrp="1" noChangeAspect="1"/>
          </p:cNvPicPr>
          <p:nvPr>
            <p:ph idx="1"/>
          </p:nvPr>
        </p:nvPicPr>
        <p:blipFill>
          <a:blip r:embed="rId3"/>
          <a:stretch>
            <a:fillRect/>
          </a:stretch>
        </p:blipFill>
        <p:spPr>
          <a:xfrm>
            <a:off x="1045599" y="1637449"/>
            <a:ext cx="10864843" cy="4531122"/>
          </a:xfrm>
          <a:prstGeom prst="rect">
            <a:avLst/>
          </a:prstGeom>
        </p:spPr>
      </p:pic>
    </p:spTree>
    <p:extLst>
      <p:ext uri="{BB962C8B-B14F-4D97-AF65-F5344CB8AC3E}">
        <p14:creationId xmlns:p14="http://schemas.microsoft.com/office/powerpoint/2010/main" val="4597352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141412" y="0"/>
            <a:ext cx="10673216" cy="1478570"/>
          </a:xfrm>
        </p:spPr>
        <p:txBody>
          <a:bodyPr/>
          <a:lstStyle/>
          <a:p>
            <a:r>
              <a:rPr lang="en-US" cap="none" dirty="0"/>
              <a:t>Integrating Computational Thinking with Other Disciplines</a:t>
            </a:r>
          </a:p>
        </p:txBody>
      </p:sp>
      <p:pic>
        <p:nvPicPr>
          <p:cNvPr id="5" name="Resim 4"/>
          <p:cNvPicPr>
            <a:picLocks noChangeAspect="1"/>
          </p:cNvPicPr>
          <p:nvPr/>
        </p:nvPicPr>
        <p:blipFill>
          <a:blip r:embed="rId3"/>
          <a:stretch>
            <a:fillRect/>
          </a:stretch>
        </p:blipFill>
        <p:spPr>
          <a:xfrm>
            <a:off x="1480457" y="1688424"/>
            <a:ext cx="9376229" cy="5169576"/>
          </a:xfrm>
          <a:prstGeom prst="rect">
            <a:avLst/>
          </a:prstGeom>
        </p:spPr>
      </p:pic>
      <p:pic>
        <p:nvPicPr>
          <p:cNvPr id="6" name="İçerik Yer Tutucusu 3"/>
          <p:cNvPicPr>
            <a:picLocks noGrp="1" noChangeAspect="1"/>
          </p:cNvPicPr>
          <p:nvPr>
            <p:ph idx="1"/>
          </p:nvPr>
        </p:nvPicPr>
        <p:blipFill rotWithShape="1">
          <a:blip r:embed="rId4"/>
          <a:srcRect b="87299"/>
          <a:stretch/>
        </p:blipFill>
        <p:spPr>
          <a:xfrm>
            <a:off x="1480457" y="1112921"/>
            <a:ext cx="9390172" cy="575503"/>
          </a:xfrm>
          <a:prstGeom prst="rect">
            <a:avLst/>
          </a:prstGeom>
        </p:spPr>
      </p:pic>
    </p:spTree>
    <p:extLst>
      <p:ext uri="{BB962C8B-B14F-4D97-AF65-F5344CB8AC3E}">
        <p14:creationId xmlns:p14="http://schemas.microsoft.com/office/powerpoint/2010/main" val="12756366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err="1"/>
              <a:t>Assignment</a:t>
            </a:r>
            <a:endParaRPr lang="en-US" cap="none" dirty="0"/>
          </a:p>
        </p:txBody>
      </p:sp>
      <p:sp>
        <p:nvSpPr>
          <p:cNvPr id="3" name="İçerik Yer Tutucusu 2"/>
          <p:cNvSpPr>
            <a:spLocks noGrp="1"/>
          </p:cNvSpPr>
          <p:nvPr>
            <p:ph idx="1"/>
          </p:nvPr>
        </p:nvSpPr>
        <p:spPr>
          <a:xfrm>
            <a:off x="1141412" y="1678675"/>
            <a:ext cx="9905999" cy="5036024"/>
          </a:xfrm>
        </p:spPr>
        <p:txBody>
          <a:bodyPr>
            <a:normAutofit/>
          </a:bodyPr>
          <a:lstStyle/>
          <a:p>
            <a:r>
              <a:rPr lang="tr-TR" dirty="0" smtClean="0"/>
              <a:t>First of </a:t>
            </a:r>
            <a:r>
              <a:rPr lang="tr-TR" dirty="0" err="1" smtClean="0"/>
              <a:t>all</a:t>
            </a:r>
            <a:r>
              <a:rPr lang="tr-TR" dirty="0" smtClean="0"/>
              <a:t>, </a:t>
            </a:r>
            <a:r>
              <a:rPr lang="tr-TR" dirty="0" err="1" smtClean="0"/>
              <a:t>identify</a:t>
            </a:r>
            <a:r>
              <a:rPr lang="tr-TR" dirty="0" smtClean="0"/>
              <a:t> a </a:t>
            </a:r>
            <a:r>
              <a:rPr lang="tr-TR" dirty="0" err="1" smtClean="0"/>
              <a:t>complex</a:t>
            </a:r>
            <a:r>
              <a:rPr lang="tr-TR" dirty="0" smtClean="0"/>
              <a:t> problem </a:t>
            </a:r>
            <a:r>
              <a:rPr lang="tr-TR" dirty="0" err="1" smtClean="0"/>
              <a:t>like</a:t>
            </a:r>
            <a:r>
              <a:rPr lang="tr-TR" dirty="0"/>
              <a:t> </a:t>
            </a:r>
            <a:r>
              <a:rPr lang="tr-TR" dirty="0" smtClean="0"/>
              <a:t>in </a:t>
            </a:r>
            <a:r>
              <a:rPr lang="tr-TR" dirty="0" err="1" smtClean="0"/>
              <a:t>the</a:t>
            </a:r>
            <a:r>
              <a:rPr lang="tr-TR" dirty="0" smtClean="0"/>
              <a:t> video </a:t>
            </a:r>
            <a:r>
              <a:rPr lang="tr-TR" dirty="0" err="1" smtClean="0"/>
              <a:t>which</a:t>
            </a:r>
            <a:r>
              <a:rPr lang="tr-TR" dirty="0" smtClean="0"/>
              <a:t> </a:t>
            </a:r>
            <a:r>
              <a:rPr lang="tr-TR" dirty="0" err="1" smtClean="0"/>
              <a:t>you</a:t>
            </a:r>
            <a:r>
              <a:rPr lang="tr-TR" dirty="0" smtClean="0"/>
              <a:t> </a:t>
            </a:r>
            <a:r>
              <a:rPr lang="tr-TR" dirty="0" err="1" smtClean="0"/>
              <a:t>are</a:t>
            </a:r>
            <a:r>
              <a:rPr lang="tr-TR" dirty="0" smtClean="0"/>
              <a:t> </a:t>
            </a:r>
            <a:r>
              <a:rPr lang="tr-TR" dirty="0" err="1" smtClean="0"/>
              <a:t>watching</a:t>
            </a:r>
            <a:r>
              <a:rPr lang="tr-TR" dirty="0" smtClean="0"/>
              <a:t> (car tire).  </a:t>
            </a:r>
            <a:r>
              <a:rPr lang="tr-TR" dirty="0" err="1" smtClean="0"/>
              <a:t>Solve</a:t>
            </a:r>
            <a:r>
              <a:rPr lang="tr-TR" dirty="0" smtClean="0"/>
              <a:t> </a:t>
            </a:r>
            <a:r>
              <a:rPr lang="tr-TR" dirty="0" err="1" smtClean="0"/>
              <a:t>this</a:t>
            </a:r>
            <a:r>
              <a:rPr lang="tr-TR" dirty="0" smtClean="0"/>
              <a:t> problem step </a:t>
            </a:r>
            <a:r>
              <a:rPr lang="tr-TR" dirty="0" err="1" smtClean="0"/>
              <a:t>by</a:t>
            </a:r>
            <a:r>
              <a:rPr lang="tr-TR" dirty="0" smtClean="0"/>
              <a:t> step </a:t>
            </a:r>
            <a:r>
              <a:rPr lang="tr-TR" dirty="0" err="1" smtClean="0"/>
              <a:t>using</a:t>
            </a:r>
            <a:r>
              <a:rPr lang="tr-TR" dirty="0" smtClean="0"/>
              <a:t> </a:t>
            </a:r>
            <a:r>
              <a:rPr lang="tr-TR" dirty="0" err="1" smtClean="0"/>
              <a:t>four</a:t>
            </a:r>
            <a:r>
              <a:rPr lang="tr-TR" dirty="0" smtClean="0"/>
              <a:t> </a:t>
            </a:r>
            <a:r>
              <a:rPr lang="tr-TR" dirty="0" err="1" smtClean="0"/>
              <a:t>key</a:t>
            </a:r>
            <a:r>
              <a:rPr lang="tr-TR" dirty="0" smtClean="0"/>
              <a:t> </a:t>
            </a:r>
            <a:r>
              <a:rPr lang="tr-TR" dirty="0" err="1" smtClean="0"/>
              <a:t>skills</a:t>
            </a:r>
            <a:r>
              <a:rPr lang="tr-TR" dirty="0" smtClean="0"/>
              <a:t> of </a:t>
            </a:r>
            <a:r>
              <a:rPr lang="tr-TR" dirty="0" err="1" smtClean="0"/>
              <a:t>computational</a:t>
            </a:r>
            <a:r>
              <a:rPr lang="tr-TR" dirty="0" smtClean="0"/>
              <a:t> </a:t>
            </a:r>
            <a:r>
              <a:rPr lang="tr-TR" dirty="0" err="1" smtClean="0"/>
              <a:t>thinking</a:t>
            </a:r>
            <a:r>
              <a:rPr lang="tr-TR" smtClean="0"/>
              <a:t>. </a:t>
            </a:r>
            <a:endParaRPr lang="tr-TR" dirty="0" smtClean="0"/>
          </a:p>
          <a:p>
            <a:endParaRPr lang="tr-TR" dirty="0"/>
          </a:p>
        </p:txBody>
      </p:sp>
    </p:spTree>
    <p:extLst>
      <p:ext uri="{BB962C8B-B14F-4D97-AF65-F5344CB8AC3E}">
        <p14:creationId xmlns:p14="http://schemas.microsoft.com/office/powerpoint/2010/main" val="42949423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err="1" smtClean="0"/>
              <a:t>Computer</a:t>
            </a:r>
            <a:r>
              <a:rPr lang="tr-TR" cap="none" dirty="0" smtClean="0"/>
              <a:t> </a:t>
            </a:r>
            <a:r>
              <a:rPr lang="tr-TR" cap="none" dirty="0" err="1" smtClean="0"/>
              <a:t>Science</a:t>
            </a:r>
            <a:r>
              <a:rPr lang="tr-TR" cap="none" dirty="0" smtClean="0"/>
              <a:t> </a:t>
            </a:r>
            <a:r>
              <a:rPr lang="tr-TR" cap="none" dirty="0" err="1" smtClean="0"/>
              <a:t>Education</a:t>
            </a:r>
            <a:r>
              <a:rPr lang="tr-TR" cap="none" dirty="0" smtClean="0"/>
              <a:t> in 1980’s</a:t>
            </a:r>
            <a:endParaRPr lang="en-US" cap="none" dirty="0"/>
          </a:p>
        </p:txBody>
      </p:sp>
      <p:sp>
        <p:nvSpPr>
          <p:cNvPr id="3" name="İçerik Yer Tutucusu 2"/>
          <p:cNvSpPr>
            <a:spLocks noGrp="1"/>
          </p:cNvSpPr>
          <p:nvPr>
            <p:ph idx="1"/>
          </p:nvPr>
        </p:nvSpPr>
        <p:spPr>
          <a:xfrm>
            <a:off x="1141412" y="1812176"/>
            <a:ext cx="9905999" cy="4798174"/>
          </a:xfrm>
        </p:spPr>
        <p:txBody>
          <a:bodyPr>
            <a:normAutofit lnSpcReduction="10000"/>
          </a:bodyPr>
          <a:lstStyle/>
          <a:p>
            <a:r>
              <a:rPr lang="tr-TR" dirty="0" err="1" smtClean="0"/>
              <a:t>Seymour</a:t>
            </a:r>
            <a:r>
              <a:rPr lang="tr-TR" dirty="0" smtClean="0"/>
              <a:t> </a:t>
            </a:r>
            <a:r>
              <a:rPr lang="tr-TR" dirty="0" err="1" smtClean="0"/>
              <a:t>Papert’s</a:t>
            </a:r>
            <a:r>
              <a:rPr lang="tr-TR" dirty="0"/>
              <a:t> </a:t>
            </a:r>
            <a:r>
              <a:rPr lang="tr-TR" dirty="0" err="1" smtClean="0"/>
              <a:t>dream</a:t>
            </a:r>
            <a:r>
              <a:rPr lang="tr-TR" dirty="0" smtClean="0"/>
              <a:t>…</a:t>
            </a:r>
          </a:p>
          <a:p>
            <a:r>
              <a:rPr lang="tr-TR" dirty="0" smtClean="0"/>
              <a:t>C</a:t>
            </a:r>
            <a:r>
              <a:rPr lang="en-US" dirty="0" err="1" smtClean="0"/>
              <a:t>hildren</a:t>
            </a:r>
            <a:r>
              <a:rPr lang="en-US" dirty="0" smtClean="0"/>
              <a:t> </a:t>
            </a:r>
            <a:r>
              <a:rPr lang="en-US" dirty="0"/>
              <a:t>would program computers </a:t>
            </a:r>
            <a:r>
              <a:rPr lang="en-US" dirty="0" smtClean="0"/>
              <a:t>to</a:t>
            </a:r>
            <a:r>
              <a:rPr lang="tr-TR" dirty="0" smtClean="0"/>
              <a:t>;</a:t>
            </a:r>
          </a:p>
          <a:p>
            <a:pPr lvl="1"/>
            <a:r>
              <a:rPr lang="tr-TR" dirty="0"/>
              <a:t>C</a:t>
            </a:r>
            <a:r>
              <a:rPr lang="en-US" dirty="0" err="1" smtClean="0"/>
              <a:t>ontrol</a:t>
            </a:r>
            <a:r>
              <a:rPr lang="en-US" dirty="0" smtClean="0"/>
              <a:t> </a:t>
            </a:r>
            <a:r>
              <a:rPr lang="en-US" dirty="0"/>
              <a:t>robots, </a:t>
            </a:r>
            <a:endParaRPr lang="tr-TR" dirty="0" smtClean="0"/>
          </a:p>
          <a:p>
            <a:pPr lvl="1"/>
            <a:r>
              <a:rPr lang="tr-TR" dirty="0"/>
              <a:t>C</a:t>
            </a:r>
            <a:r>
              <a:rPr lang="en-US" dirty="0" err="1" smtClean="0"/>
              <a:t>ompose</a:t>
            </a:r>
            <a:r>
              <a:rPr lang="en-US" dirty="0" smtClean="0"/>
              <a:t> </a:t>
            </a:r>
            <a:r>
              <a:rPr lang="en-US" dirty="0"/>
              <a:t>music, </a:t>
            </a:r>
            <a:endParaRPr lang="tr-TR" dirty="0" smtClean="0"/>
          </a:p>
          <a:p>
            <a:pPr lvl="1"/>
            <a:r>
              <a:rPr lang="tr-TR" dirty="0"/>
              <a:t>D</a:t>
            </a:r>
            <a:r>
              <a:rPr lang="en-US" dirty="0" err="1" smtClean="0"/>
              <a:t>esign</a:t>
            </a:r>
            <a:r>
              <a:rPr lang="en-US" dirty="0" smtClean="0"/>
              <a:t> </a:t>
            </a:r>
            <a:r>
              <a:rPr lang="en-US" dirty="0"/>
              <a:t>games, </a:t>
            </a:r>
            <a:endParaRPr lang="tr-TR" dirty="0" smtClean="0"/>
          </a:p>
          <a:p>
            <a:pPr lvl="1"/>
            <a:r>
              <a:rPr lang="tr-TR" dirty="0"/>
              <a:t>D</a:t>
            </a:r>
            <a:r>
              <a:rPr lang="en-US" dirty="0" err="1" smtClean="0"/>
              <a:t>evelop</a:t>
            </a:r>
            <a:r>
              <a:rPr lang="en-US" dirty="0" smtClean="0"/>
              <a:t> </a:t>
            </a:r>
            <a:r>
              <a:rPr lang="en-US" dirty="0"/>
              <a:t>simulations, </a:t>
            </a:r>
            <a:endParaRPr lang="tr-TR" dirty="0" smtClean="0"/>
          </a:p>
          <a:p>
            <a:pPr lvl="1"/>
            <a:r>
              <a:rPr lang="tr-TR" dirty="0"/>
              <a:t>P</a:t>
            </a:r>
            <a:r>
              <a:rPr lang="en-US" dirty="0" err="1" smtClean="0"/>
              <a:t>erform</a:t>
            </a:r>
            <a:r>
              <a:rPr lang="en-US" dirty="0" smtClean="0"/>
              <a:t> </a:t>
            </a:r>
            <a:r>
              <a:rPr lang="en-US" dirty="0"/>
              <a:t>many other creative activities</a:t>
            </a:r>
            <a:r>
              <a:rPr lang="en-US" dirty="0" smtClean="0"/>
              <a:t>.</a:t>
            </a:r>
            <a:endParaRPr lang="tr-TR" dirty="0" smtClean="0"/>
          </a:p>
          <a:p>
            <a:r>
              <a:rPr lang="en-US" dirty="0"/>
              <a:t>In the 1980s, there was initial enthusiasm for teaching computer programming (or coding) to children</a:t>
            </a:r>
            <a:r>
              <a:rPr lang="en-US" dirty="0" smtClean="0"/>
              <a:t>.</a:t>
            </a:r>
            <a:endParaRPr lang="tr-TR" dirty="0" smtClean="0"/>
          </a:p>
          <a:p>
            <a:r>
              <a:rPr lang="en-US" dirty="0"/>
              <a:t>But the enthusiasm did not last. </a:t>
            </a:r>
            <a:endParaRPr lang="tr-TR" dirty="0" smtClean="0"/>
          </a:p>
        </p:txBody>
      </p:sp>
    </p:spTree>
    <p:extLst>
      <p:ext uri="{BB962C8B-B14F-4D97-AF65-F5344CB8AC3E}">
        <p14:creationId xmlns:p14="http://schemas.microsoft.com/office/powerpoint/2010/main" val="49747880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err="1" smtClean="0"/>
              <a:t>Computer</a:t>
            </a:r>
            <a:r>
              <a:rPr lang="tr-TR" cap="none" dirty="0" smtClean="0"/>
              <a:t> </a:t>
            </a:r>
            <a:r>
              <a:rPr lang="tr-TR" cap="none" dirty="0" err="1" smtClean="0"/>
              <a:t>Science</a:t>
            </a:r>
            <a:r>
              <a:rPr lang="tr-TR" cap="none" dirty="0" smtClean="0"/>
              <a:t> </a:t>
            </a:r>
            <a:r>
              <a:rPr lang="tr-TR" cap="none" dirty="0" err="1" smtClean="0"/>
              <a:t>Education</a:t>
            </a:r>
            <a:r>
              <a:rPr lang="tr-TR" cap="none" dirty="0" smtClean="0"/>
              <a:t> in 2000’s</a:t>
            </a:r>
            <a:endParaRPr lang="en-US" cap="none" dirty="0"/>
          </a:p>
        </p:txBody>
      </p:sp>
      <p:sp>
        <p:nvSpPr>
          <p:cNvPr id="3" name="İçerik Yer Tutucusu 2"/>
          <p:cNvSpPr>
            <a:spLocks noGrp="1"/>
          </p:cNvSpPr>
          <p:nvPr>
            <p:ph idx="1"/>
          </p:nvPr>
        </p:nvSpPr>
        <p:spPr>
          <a:xfrm>
            <a:off x="1141412" y="1812176"/>
            <a:ext cx="9905999" cy="4798174"/>
          </a:xfrm>
        </p:spPr>
        <p:txBody>
          <a:bodyPr>
            <a:normAutofit/>
          </a:bodyPr>
          <a:lstStyle/>
          <a:p>
            <a:r>
              <a:rPr lang="tr-TR" dirty="0" err="1" smtClean="0"/>
              <a:t>Seymour</a:t>
            </a:r>
            <a:r>
              <a:rPr lang="tr-TR" dirty="0" smtClean="0"/>
              <a:t> </a:t>
            </a:r>
            <a:r>
              <a:rPr lang="tr-TR" dirty="0" err="1" smtClean="0"/>
              <a:t>Papert’s</a:t>
            </a:r>
            <a:r>
              <a:rPr lang="tr-TR" dirty="0"/>
              <a:t> </a:t>
            </a:r>
            <a:r>
              <a:rPr lang="tr-TR" dirty="0" err="1" smtClean="0"/>
              <a:t>dreams</a:t>
            </a:r>
            <a:r>
              <a:rPr lang="tr-TR" dirty="0" smtClean="0"/>
              <a:t> </a:t>
            </a:r>
            <a:r>
              <a:rPr lang="tr-TR" dirty="0" err="1" smtClean="0"/>
              <a:t>have</a:t>
            </a:r>
            <a:r>
              <a:rPr lang="tr-TR" dirty="0" smtClean="0"/>
              <a:t> </a:t>
            </a:r>
            <a:r>
              <a:rPr lang="tr-TR" dirty="0" err="1" smtClean="0"/>
              <a:t>become</a:t>
            </a:r>
            <a:r>
              <a:rPr lang="tr-TR" dirty="0" smtClean="0"/>
              <a:t> a </a:t>
            </a:r>
            <a:r>
              <a:rPr lang="tr-TR" dirty="0" err="1" smtClean="0"/>
              <a:t>reality</a:t>
            </a:r>
            <a:r>
              <a:rPr lang="tr-TR" dirty="0" smtClean="0"/>
              <a:t>…</a:t>
            </a:r>
          </a:p>
          <a:p>
            <a:r>
              <a:rPr lang="tr-TR" dirty="0" smtClean="0"/>
              <a:t>M</a:t>
            </a:r>
            <a:r>
              <a:rPr lang="en-US" dirty="0" err="1" smtClean="0"/>
              <a:t>illions</a:t>
            </a:r>
            <a:r>
              <a:rPr lang="en-US" dirty="0" smtClean="0"/>
              <a:t> </a:t>
            </a:r>
            <a:r>
              <a:rPr lang="en-US" dirty="0"/>
              <a:t>of children around the world interact with computation in a wide variety of </a:t>
            </a:r>
            <a:r>
              <a:rPr lang="en-US" dirty="0" smtClean="0"/>
              <a:t>forms</a:t>
            </a:r>
            <a:r>
              <a:rPr lang="tr-TR" dirty="0" smtClean="0"/>
              <a:t>;</a:t>
            </a:r>
          </a:p>
          <a:p>
            <a:pPr lvl="1"/>
            <a:r>
              <a:rPr lang="tr-TR" dirty="0" smtClean="0"/>
              <a:t>E</a:t>
            </a:r>
            <a:r>
              <a:rPr lang="en-US" dirty="0" err="1" smtClean="0"/>
              <a:t>lectronic</a:t>
            </a:r>
            <a:r>
              <a:rPr lang="en-US" dirty="0" smtClean="0"/>
              <a:t> </a:t>
            </a:r>
            <a:r>
              <a:rPr lang="en-US" dirty="0"/>
              <a:t>toys, </a:t>
            </a:r>
            <a:endParaRPr lang="tr-TR" dirty="0" smtClean="0"/>
          </a:p>
          <a:p>
            <a:pPr lvl="1"/>
            <a:r>
              <a:rPr lang="tr-TR" dirty="0"/>
              <a:t>M</a:t>
            </a:r>
            <a:r>
              <a:rPr lang="en-US" dirty="0" err="1" smtClean="0"/>
              <a:t>obile</a:t>
            </a:r>
            <a:r>
              <a:rPr lang="en-US" dirty="0" smtClean="0"/>
              <a:t> </a:t>
            </a:r>
            <a:r>
              <a:rPr lang="en-US" dirty="0"/>
              <a:t>phones, </a:t>
            </a:r>
            <a:endParaRPr lang="tr-TR" dirty="0" smtClean="0"/>
          </a:p>
          <a:p>
            <a:pPr lvl="1"/>
            <a:r>
              <a:rPr lang="tr-TR" dirty="0"/>
              <a:t>G</a:t>
            </a:r>
            <a:r>
              <a:rPr lang="en-US" dirty="0" err="1" smtClean="0"/>
              <a:t>ame</a:t>
            </a:r>
            <a:r>
              <a:rPr lang="en-US" dirty="0" smtClean="0"/>
              <a:t> </a:t>
            </a:r>
            <a:r>
              <a:rPr lang="en-US" dirty="0"/>
              <a:t>machines, </a:t>
            </a:r>
            <a:endParaRPr lang="tr-TR" dirty="0" smtClean="0"/>
          </a:p>
          <a:p>
            <a:pPr lvl="1"/>
            <a:r>
              <a:rPr lang="tr-TR" dirty="0"/>
              <a:t>L</a:t>
            </a:r>
            <a:r>
              <a:rPr lang="en-US" dirty="0" err="1" smtClean="0"/>
              <a:t>aptops</a:t>
            </a:r>
            <a:r>
              <a:rPr lang="en-US" dirty="0"/>
              <a:t>, </a:t>
            </a:r>
            <a:r>
              <a:rPr lang="en-US" dirty="0" smtClean="0"/>
              <a:t>and tablets</a:t>
            </a:r>
            <a:r>
              <a:rPr lang="en-US" dirty="0"/>
              <a:t>.</a:t>
            </a:r>
            <a:endParaRPr lang="tr-TR" dirty="0" smtClean="0"/>
          </a:p>
          <a:p>
            <a:r>
              <a:rPr lang="tr-TR" dirty="0" smtClean="0"/>
              <a:t>T</a:t>
            </a:r>
            <a:r>
              <a:rPr lang="en-US" dirty="0" smtClean="0"/>
              <a:t>hey </a:t>
            </a:r>
            <a:r>
              <a:rPr lang="en-US" dirty="0"/>
              <a:t>use computational devices to engage in a diverse range of activities, such as </a:t>
            </a:r>
            <a:r>
              <a:rPr lang="en-US" dirty="0">
                <a:solidFill>
                  <a:srgbClr val="FFC000"/>
                </a:solidFill>
              </a:rPr>
              <a:t>playing games</a:t>
            </a:r>
            <a:r>
              <a:rPr lang="en-US" dirty="0"/>
              <a:t>, </a:t>
            </a:r>
            <a:r>
              <a:rPr lang="en-US" dirty="0">
                <a:solidFill>
                  <a:srgbClr val="FFC000"/>
                </a:solidFill>
              </a:rPr>
              <a:t>chatting with friends</a:t>
            </a:r>
            <a:r>
              <a:rPr lang="en-US" dirty="0"/>
              <a:t>, </a:t>
            </a:r>
            <a:r>
              <a:rPr lang="en-US" dirty="0">
                <a:solidFill>
                  <a:srgbClr val="FFC000"/>
                </a:solidFill>
              </a:rPr>
              <a:t>exploring virtual worlds</a:t>
            </a:r>
            <a:r>
              <a:rPr lang="en-US" dirty="0"/>
              <a:t>, and </a:t>
            </a:r>
            <a:r>
              <a:rPr lang="en-US" dirty="0">
                <a:solidFill>
                  <a:srgbClr val="FFC000"/>
                </a:solidFill>
              </a:rPr>
              <a:t>searching for information online</a:t>
            </a:r>
            <a:r>
              <a:rPr lang="en-US" dirty="0"/>
              <a:t>.</a:t>
            </a:r>
            <a:endParaRPr lang="tr-TR" dirty="0" smtClean="0"/>
          </a:p>
        </p:txBody>
      </p:sp>
    </p:spTree>
    <p:extLst>
      <p:ext uri="{BB962C8B-B14F-4D97-AF65-F5344CB8AC3E}">
        <p14:creationId xmlns:p14="http://schemas.microsoft.com/office/powerpoint/2010/main" val="16213618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1141412" y="1266265"/>
            <a:ext cx="9905999" cy="4798174"/>
          </a:xfrm>
        </p:spPr>
        <p:txBody>
          <a:bodyPr>
            <a:normAutofit/>
          </a:bodyPr>
          <a:lstStyle/>
          <a:p>
            <a:pPr marL="457200" lvl="1" indent="0">
              <a:buNone/>
            </a:pPr>
            <a:endParaRPr lang="tr-TR" sz="4000" b="1" dirty="0" smtClean="0">
              <a:ln w="6600">
                <a:solidFill>
                  <a:schemeClr val="accent2"/>
                </a:solidFill>
                <a:prstDash val="solid"/>
              </a:ln>
              <a:solidFill>
                <a:srgbClr val="FFFFFF"/>
              </a:solidFill>
              <a:effectLst>
                <a:outerShdw dist="38100" dir="2700000" algn="tl" rotWithShape="0">
                  <a:schemeClr val="accent2"/>
                </a:outerShdw>
              </a:effectLst>
            </a:endParaRPr>
          </a:p>
          <a:p>
            <a:pPr marL="457200" lvl="1" indent="0">
              <a:buNone/>
            </a:pPr>
            <a:endParaRPr lang="tr-TR" sz="4000" b="1" dirty="0">
              <a:ln w="6600">
                <a:solidFill>
                  <a:schemeClr val="accent2"/>
                </a:solidFill>
                <a:prstDash val="solid"/>
              </a:ln>
              <a:solidFill>
                <a:srgbClr val="FFFFFF"/>
              </a:solidFill>
              <a:effectLst>
                <a:outerShdw dist="38100" dir="2700000" algn="tl" rotWithShape="0">
                  <a:schemeClr val="accent2"/>
                </a:outerShdw>
              </a:effectLst>
            </a:endParaRPr>
          </a:p>
          <a:p>
            <a:pPr marL="457200" lvl="1" indent="0">
              <a:buNone/>
            </a:pPr>
            <a:r>
              <a:rPr lang="tr-TR" sz="4000" b="1" dirty="0" err="1" smtClean="0">
                <a:ln w="6600">
                  <a:solidFill>
                    <a:schemeClr val="accent2"/>
                  </a:solidFill>
                  <a:prstDash val="solid"/>
                </a:ln>
                <a:solidFill>
                  <a:srgbClr val="FFFFFF"/>
                </a:solidFill>
                <a:effectLst>
                  <a:outerShdw dist="38100" dir="2700000" algn="tl" rotWithShape="0">
                    <a:schemeClr val="accent2"/>
                  </a:outerShdw>
                </a:effectLst>
              </a:rPr>
              <a:t>What</a:t>
            </a:r>
            <a:r>
              <a:rPr lang="tr-TR" sz="4000" b="1" dirty="0" smtClean="0">
                <a:ln w="6600">
                  <a:solidFill>
                    <a:schemeClr val="accent2"/>
                  </a:solidFill>
                  <a:prstDash val="solid"/>
                </a:ln>
                <a:solidFill>
                  <a:srgbClr val="FFFFFF"/>
                </a:solidFill>
                <a:effectLst>
                  <a:outerShdw dist="38100" dir="2700000" algn="tl" rotWithShape="0">
                    <a:schemeClr val="accent2"/>
                  </a:outerShdw>
                </a:effectLst>
              </a:rPr>
              <a:t> </a:t>
            </a:r>
            <a:r>
              <a:rPr lang="tr-TR" sz="4000" b="1" dirty="0" err="1" smtClean="0">
                <a:ln w="6600">
                  <a:solidFill>
                    <a:schemeClr val="accent2"/>
                  </a:solidFill>
                  <a:prstDash val="solid"/>
                </a:ln>
                <a:solidFill>
                  <a:srgbClr val="FFFFFF"/>
                </a:solidFill>
                <a:effectLst>
                  <a:outerShdw dist="38100" dir="2700000" algn="tl" rotWithShape="0">
                    <a:schemeClr val="accent2"/>
                  </a:outerShdw>
                </a:effectLst>
              </a:rPr>
              <a:t>was</a:t>
            </a:r>
            <a:r>
              <a:rPr lang="tr-TR" sz="4000" b="1" dirty="0" smtClean="0">
                <a:ln w="6600">
                  <a:solidFill>
                    <a:schemeClr val="accent2"/>
                  </a:solidFill>
                  <a:prstDash val="solid"/>
                </a:ln>
                <a:solidFill>
                  <a:srgbClr val="FFFFFF"/>
                </a:solidFill>
                <a:effectLst>
                  <a:outerShdw dist="38100" dir="2700000" algn="tl" rotWithShape="0">
                    <a:schemeClr val="accent2"/>
                  </a:outerShdw>
                </a:effectLst>
              </a:rPr>
              <a:t> </a:t>
            </a:r>
            <a:r>
              <a:rPr lang="tr-TR" sz="4000" b="1" dirty="0" err="1" smtClean="0">
                <a:ln w="6600">
                  <a:solidFill>
                    <a:schemeClr val="accent2"/>
                  </a:solidFill>
                  <a:prstDash val="solid"/>
                </a:ln>
                <a:solidFill>
                  <a:srgbClr val="FFFFFF"/>
                </a:solidFill>
                <a:effectLst>
                  <a:outerShdw dist="38100" dir="2700000" algn="tl" rotWithShape="0">
                    <a:schemeClr val="accent2"/>
                  </a:outerShdw>
                </a:effectLst>
              </a:rPr>
              <a:t>the</a:t>
            </a:r>
            <a:r>
              <a:rPr lang="tr-TR" sz="4000" b="1" dirty="0" smtClean="0">
                <a:ln w="6600">
                  <a:solidFill>
                    <a:schemeClr val="accent2"/>
                  </a:solidFill>
                  <a:prstDash val="solid"/>
                </a:ln>
                <a:solidFill>
                  <a:srgbClr val="FFFFFF"/>
                </a:solidFill>
                <a:effectLst>
                  <a:outerShdw dist="38100" dir="2700000" algn="tl" rotWithShape="0">
                    <a:schemeClr val="accent2"/>
                  </a:outerShdw>
                </a:effectLst>
              </a:rPr>
              <a:t> </a:t>
            </a:r>
            <a:r>
              <a:rPr lang="tr-TR" sz="4000" b="1" dirty="0" err="1" smtClean="0">
                <a:ln w="6600">
                  <a:solidFill>
                    <a:schemeClr val="accent2"/>
                  </a:solidFill>
                  <a:prstDash val="solid"/>
                </a:ln>
                <a:solidFill>
                  <a:srgbClr val="FFFFFF"/>
                </a:solidFill>
                <a:effectLst>
                  <a:outerShdw dist="38100" dir="2700000" algn="tl" rotWithShape="0">
                    <a:schemeClr val="accent2"/>
                  </a:outerShdw>
                </a:effectLst>
              </a:rPr>
              <a:t>real</a:t>
            </a:r>
            <a:r>
              <a:rPr lang="tr-TR" sz="4000" b="1" dirty="0" smtClean="0">
                <a:ln w="6600">
                  <a:solidFill>
                    <a:schemeClr val="accent2"/>
                  </a:solidFill>
                  <a:prstDash val="solid"/>
                </a:ln>
                <a:solidFill>
                  <a:srgbClr val="FFFFFF"/>
                </a:solidFill>
                <a:effectLst>
                  <a:outerShdw dist="38100" dir="2700000" algn="tl" rotWithShape="0">
                    <a:schemeClr val="accent2"/>
                  </a:outerShdw>
                </a:effectLst>
              </a:rPr>
              <a:t> </a:t>
            </a:r>
            <a:r>
              <a:rPr lang="tr-TR" sz="4000" b="1" dirty="0" err="1" smtClean="0">
                <a:ln w="6600">
                  <a:solidFill>
                    <a:schemeClr val="accent2"/>
                  </a:solidFill>
                  <a:prstDash val="solid"/>
                </a:ln>
                <a:solidFill>
                  <a:srgbClr val="FFFFFF"/>
                </a:solidFill>
                <a:effectLst>
                  <a:outerShdw dist="38100" dir="2700000" algn="tl" rotWithShape="0">
                    <a:schemeClr val="accent2"/>
                  </a:outerShdw>
                </a:effectLst>
              </a:rPr>
              <a:t>dream</a:t>
            </a:r>
            <a:r>
              <a:rPr lang="tr-TR" sz="4000" b="1" dirty="0" smtClean="0">
                <a:ln w="6600">
                  <a:solidFill>
                    <a:schemeClr val="accent2"/>
                  </a:solidFill>
                  <a:prstDash val="solid"/>
                </a:ln>
                <a:solidFill>
                  <a:srgbClr val="FFFFFF"/>
                </a:solidFill>
                <a:effectLst>
                  <a:outerShdw dist="38100" dir="2700000" algn="tl" rotWithShape="0">
                    <a:schemeClr val="accent2"/>
                  </a:outerShdw>
                </a:effectLst>
              </a:rPr>
              <a:t> of </a:t>
            </a:r>
            <a:r>
              <a:rPr lang="tr-TR" sz="4000" b="1" dirty="0" err="1" smtClean="0">
                <a:ln w="6600">
                  <a:solidFill>
                    <a:schemeClr val="accent2"/>
                  </a:solidFill>
                  <a:prstDash val="solid"/>
                </a:ln>
                <a:solidFill>
                  <a:srgbClr val="FFFFFF"/>
                </a:solidFill>
                <a:effectLst>
                  <a:outerShdw dist="38100" dir="2700000" algn="tl" rotWithShape="0">
                    <a:schemeClr val="accent2"/>
                  </a:outerShdw>
                </a:effectLst>
              </a:rPr>
              <a:t>Papert</a:t>
            </a:r>
            <a:r>
              <a:rPr lang="tr-TR" sz="4000" b="1" dirty="0" smtClean="0">
                <a:ln w="6600">
                  <a:solidFill>
                    <a:schemeClr val="accent2"/>
                  </a:solidFill>
                  <a:prstDash val="solid"/>
                </a:ln>
                <a:solidFill>
                  <a:srgbClr val="FFFFFF"/>
                </a:solidFill>
                <a:effectLst>
                  <a:outerShdw dist="38100" dir="2700000" algn="tl" rotWithShape="0">
                    <a:schemeClr val="accent2"/>
                  </a:outerShdw>
                </a:effectLst>
              </a:rPr>
              <a:t>?</a:t>
            </a:r>
          </a:p>
        </p:txBody>
      </p:sp>
    </p:spTree>
    <p:extLst>
      <p:ext uri="{BB962C8B-B14F-4D97-AF65-F5344CB8AC3E}">
        <p14:creationId xmlns:p14="http://schemas.microsoft.com/office/powerpoint/2010/main" val="34854559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err="1" smtClean="0"/>
              <a:t>Papert’s</a:t>
            </a:r>
            <a:r>
              <a:rPr lang="tr-TR" cap="none" dirty="0" smtClean="0"/>
              <a:t> </a:t>
            </a:r>
            <a:r>
              <a:rPr lang="tr-TR" cap="none" dirty="0" err="1" smtClean="0"/>
              <a:t>dream</a:t>
            </a:r>
            <a:r>
              <a:rPr lang="tr-TR" cap="none" dirty="0" smtClean="0"/>
              <a:t> is…</a:t>
            </a:r>
            <a:endParaRPr lang="en-US" cap="none" dirty="0"/>
          </a:p>
        </p:txBody>
      </p:sp>
      <p:sp>
        <p:nvSpPr>
          <p:cNvPr id="3" name="İçerik Yer Tutucusu 2"/>
          <p:cNvSpPr>
            <a:spLocks noGrp="1"/>
          </p:cNvSpPr>
          <p:nvPr>
            <p:ph idx="1"/>
          </p:nvPr>
        </p:nvSpPr>
        <p:spPr>
          <a:xfrm>
            <a:off x="1141412" y="1812176"/>
            <a:ext cx="9905999" cy="4798174"/>
          </a:xfrm>
        </p:spPr>
        <p:txBody>
          <a:bodyPr>
            <a:normAutofit/>
          </a:bodyPr>
          <a:lstStyle/>
          <a:p>
            <a:r>
              <a:rPr lang="en-US" dirty="0" err="1" smtClean="0"/>
              <a:t>Papert</a:t>
            </a:r>
            <a:r>
              <a:rPr lang="en-US" dirty="0" smtClean="0"/>
              <a:t> </a:t>
            </a:r>
            <a:r>
              <a:rPr lang="en-US" dirty="0"/>
              <a:t>envisioned a world in which children would not only interact </a:t>
            </a:r>
            <a:r>
              <a:rPr lang="en-US" dirty="0" smtClean="0"/>
              <a:t>with premade </a:t>
            </a:r>
            <a:r>
              <a:rPr lang="en-US" dirty="0"/>
              <a:t>computer applications but </a:t>
            </a:r>
            <a:r>
              <a:rPr lang="en-US" dirty="0" smtClean="0"/>
              <a:t>would</a:t>
            </a:r>
            <a:r>
              <a:rPr lang="tr-TR" dirty="0" smtClean="0"/>
              <a:t>;</a:t>
            </a:r>
          </a:p>
          <a:p>
            <a:pPr lvl="1"/>
            <a:r>
              <a:rPr lang="tr-TR" dirty="0">
                <a:solidFill>
                  <a:srgbClr val="FFC000"/>
                </a:solidFill>
              </a:rPr>
              <a:t>D</a:t>
            </a:r>
            <a:r>
              <a:rPr lang="en-US" dirty="0" err="1" smtClean="0">
                <a:solidFill>
                  <a:srgbClr val="FFC000"/>
                </a:solidFill>
              </a:rPr>
              <a:t>esign</a:t>
            </a:r>
            <a:r>
              <a:rPr lang="en-US" dirty="0"/>
              <a:t>, </a:t>
            </a:r>
            <a:endParaRPr lang="tr-TR" dirty="0" smtClean="0"/>
          </a:p>
          <a:p>
            <a:pPr lvl="1"/>
            <a:r>
              <a:rPr lang="tr-TR" dirty="0">
                <a:solidFill>
                  <a:srgbClr val="FFC000"/>
                </a:solidFill>
              </a:rPr>
              <a:t>C</a:t>
            </a:r>
            <a:r>
              <a:rPr lang="en-US" dirty="0" err="1" smtClean="0">
                <a:solidFill>
                  <a:srgbClr val="FFC000"/>
                </a:solidFill>
              </a:rPr>
              <a:t>reate</a:t>
            </a:r>
            <a:r>
              <a:rPr lang="en-US" dirty="0" smtClean="0"/>
              <a:t>,</a:t>
            </a:r>
            <a:endParaRPr lang="tr-TR" dirty="0" smtClean="0"/>
          </a:p>
          <a:p>
            <a:pPr lvl="1"/>
            <a:r>
              <a:rPr lang="tr-TR" dirty="0">
                <a:solidFill>
                  <a:srgbClr val="FFC000"/>
                </a:solidFill>
              </a:rPr>
              <a:t>P</a:t>
            </a:r>
            <a:r>
              <a:rPr lang="en-US" dirty="0" err="1" smtClean="0">
                <a:solidFill>
                  <a:srgbClr val="FFC000"/>
                </a:solidFill>
              </a:rPr>
              <a:t>rogram</a:t>
            </a:r>
            <a:r>
              <a:rPr lang="en-US" dirty="0" smtClean="0">
                <a:solidFill>
                  <a:srgbClr val="FFC000"/>
                </a:solidFill>
              </a:rPr>
              <a:t> </a:t>
            </a:r>
            <a:r>
              <a:rPr lang="en-US" dirty="0">
                <a:solidFill>
                  <a:srgbClr val="FFC000"/>
                </a:solidFill>
              </a:rPr>
              <a:t>with computational </a:t>
            </a:r>
            <a:r>
              <a:rPr lang="en-US" dirty="0" smtClean="0">
                <a:solidFill>
                  <a:srgbClr val="FFC000"/>
                </a:solidFill>
              </a:rPr>
              <a:t>media</a:t>
            </a:r>
            <a:r>
              <a:rPr lang="tr-TR" dirty="0" smtClean="0">
                <a:solidFill>
                  <a:srgbClr val="FFC000"/>
                </a:solidFill>
              </a:rPr>
              <a:t>.</a:t>
            </a:r>
          </a:p>
          <a:p>
            <a:pPr lvl="1"/>
            <a:endParaRPr lang="tr-TR" dirty="0"/>
          </a:p>
          <a:p>
            <a:r>
              <a:rPr lang="tr-TR" dirty="0" smtClean="0"/>
              <a:t>I</a:t>
            </a:r>
            <a:r>
              <a:rPr lang="en-US" dirty="0" smtClean="0"/>
              <a:t>n </a:t>
            </a:r>
            <a:r>
              <a:rPr lang="en-US" dirty="0"/>
              <a:t>the </a:t>
            </a:r>
            <a:r>
              <a:rPr lang="tr-TR" dirty="0" err="1" smtClean="0"/>
              <a:t>creative</a:t>
            </a:r>
            <a:r>
              <a:rPr lang="tr-TR" dirty="0" smtClean="0"/>
              <a:t> </a:t>
            </a:r>
            <a:r>
              <a:rPr lang="en-US" dirty="0" smtClean="0"/>
              <a:t>process</a:t>
            </a:r>
            <a:r>
              <a:rPr lang="en-US" dirty="0"/>
              <a:t>, </a:t>
            </a:r>
            <a:r>
              <a:rPr lang="tr-TR" dirty="0" err="1" smtClean="0"/>
              <a:t>childeren</a:t>
            </a:r>
            <a:r>
              <a:rPr lang="tr-TR" dirty="0" smtClean="0"/>
              <a:t> </a:t>
            </a:r>
            <a:r>
              <a:rPr lang="tr-TR" dirty="0" err="1" smtClean="0"/>
              <a:t>would</a:t>
            </a:r>
            <a:r>
              <a:rPr lang="tr-TR" dirty="0" smtClean="0"/>
              <a:t>;</a:t>
            </a:r>
          </a:p>
          <a:p>
            <a:pPr lvl="1"/>
            <a:r>
              <a:rPr lang="tr-TR" dirty="0">
                <a:solidFill>
                  <a:srgbClr val="FFC000"/>
                </a:solidFill>
              </a:rPr>
              <a:t>L</a:t>
            </a:r>
            <a:r>
              <a:rPr lang="en-US" dirty="0" smtClean="0">
                <a:solidFill>
                  <a:srgbClr val="FFC000"/>
                </a:solidFill>
              </a:rPr>
              <a:t>earn </a:t>
            </a:r>
            <a:r>
              <a:rPr lang="en-US" dirty="0">
                <a:solidFill>
                  <a:srgbClr val="FFC000"/>
                </a:solidFill>
              </a:rPr>
              <a:t>important problem-solving skills</a:t>
            </a:r>
            <a:r>
              <a:rPr lang="en-US" dirty="0"/>
              <a:t> </a:t>
            </a:r>
            <a:endParaRPr lang="tr-TR" dirty="0" smtClean="0"/>
          </a:p>
          <a:p>
            <a:pPr lvl="1"/>
            <a:r>
              <a:rPr lang="tr-TR" dirty="0">
                <a:solidFill>
                  <a:srgbClr val="FFC000"/>
                </a:solidFill>
              </a:rPr>
              <a:t>P</a:t>
            </a:r>
            <a:r>
              <a:rPr lang="en-US" dirty="0" err="1" smtClean="0">
                <a:solidFill>
                  <a:srgbClr val="FFC000"/>
                </a:solidFill>
              </a:rPr>
              <a:t>roject</a:t>
            </a:r>
            <a:r>
              <a:rPr lang="en-US" dirty="0" smtClean="0">
                <a:solidFill>
                  <a:srgbClr val="FFC000"/>
                </a:solidFill>
              </a:rPr>
              <a:t>-design </a:t>
            </a:r>
            <a:r>
              <a:rPr lang="en-US" dirty="0">
                <a:solidFill>
                  <a:srgbClr val="FFC000"/>
                </a:solidFill>
              </a:rPr>
              <a:t>strategies.</a:t>
            </a:r>
            <a:endParaRPr lang="tr-TR" dirty="0" smtClean="0">
              <a:solidFill>
                <a:srgbClr val="FFC000"/>
              </a:solidFill>
            </a:endParaRPr>
          </a:p>
        </p:txBody>
      </p:sp>
    </p:spTree>
    <p:extLst>
      <p:ext uri="{BB962C8B-B14F-4D97-AF65-F5344CB8AC3E}">
        <p14:creationId xmlns:p14="http://schemas.microsoft.com/office/powerpoint/2010/main" val="15083437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en-US" cap="none" dirty="0" smtClean="0"/>
              <a:t>Popularity</a:t>
            </a:r>
            <a:r>
              <a:rPr lang="tr-TR" cap="none" dirty="0" smtClean="0"/>
              <a:t> of </a:t>
            </a:r>
            <a:r>
              <a:rPr lang="tr-TR" cap="none" dirty="0"/>
              <a:t>P</a:t>
            </a:r>
            <a:r>
              <a:rPr lang="en-US" cap="none" dirty="0" err="1" smtClean="0"/>
              <a:t>rogramming</a:t>
            </a:r>
            <a:r>
              <a:rPr lang="tr-TR" cap="none" dirty="0" smtClean="0"/>
              <a:t>… </a:t>
            </a:r>
            <a:endParaRPr lang="en-US" cap="none" dirty="0"/>
          </a:p>
        </p:txBody>
      </p:sp>
      <p:sp>
        <p:nvSpPr>
          <p:cNvPr id="3" name="İçerik Yer Tutucusu 2"/>
          <p:cNvSpPr>
            <a:spLocks noGrp="1"/>
          </p:cNvSpPr>
          <p:nvPr>
            <p:ph idx="1"/>
          </p:nvPr>
        </p:nvSpPr>
        <p:spPr>
          <a:xfrm>
            <a:off x="1141412" y="1812176"/>
            <a:ext cx="9905999" cy="4798174"/>
          </a:xfrm>
        </p:spPr>
        <p:txBody>
          <a:bodyPr>
            <a:normAutofit/>
          </a:bodyPr>
          <a:lstStyle/>
          <a:p>
            <a:r>
              <a:rPr lang="en-US" dirty="0"/>
              <a:t>In the past few years, coding has suddenly become fashionable again, with numerous websites and organizations encouraging and supporting people to learn to code</a:t>
            </a:r>
            <a:r>
              <a:rPr lang="en-US" dirty="0" smtClean="0"/>
              <a:t>.</a:t>
            </a:r>
            <a:endParaRPr lang="tr-TR" dirty="0" smtClean="0"/>
          </a:p>
          <a:p>
            <a:pPr marL="0" indent="0">
              <a:buNone/>
            </a:pPr>
            <a:endParaRPr lang="tr-TR" dirty="0">
              <a:solidFill>
                <a:srgbClr val="FFC000"/>
              </a:solidFill>
            </a:endParaRPr>
          </a:p>
          <a:p>
            <a:r>
              <a:rPr lang="en-US" dirty="0"/>
              <a:t>One of the most important </a:t>
            </a:r>
            <a:r>
              <a:rPr lang="en-US" dirty="0" smtClean="0"/>
              <a:t>initiatives</a:t>
            </a:r>
            <a:r>
              <a:rPr lang="tr-TR" dirty="0" smtClean="0"/>
              <a:t> is </a:t>
            </a:r>
            <a:r>
              <a:rPr lang="en-US" dirty="0"/>
              <a:t>Lifelong Kindergarten research group at the </a:t>
            </a:r>
            <a:r>
              <a:rPr lang="en-US" dirty="0">
                <a:solidFill>
                  <a:srgbClr val="FFC000"/>
                </a:solidFill>
              </a:rPr>
              <a:t>MIT Media </a:t>
            </a:r>
            <a:r>
              <a:rPr lang="en-US" dirty="0" smtClean="0">
                <a:solidFill>
                  <a:srgbClr val="FFC000"/>
                </a:solidFill>
              </a:rPr>
              <a:t>Lab</a:t>
            </a:r>
            <a:r>
              <a:rPr lang="tr-TR" dirty="0" smtClean="0">
                <a:solidFill>
                  <a:srgbClr val="FFC000"/>
                </a:solidFill>
              </a:rPr>
              <a:t> </a:t>
            </a:r>
            <a:r>
              <a:rPr lang="tr-TR" dirty="0" err="1" smtClean="0"/>
              <a:t>which</a:t>
            </a:r>
            <a:r>
              <a:rPr lang="tr-TR" dirty="0" smtClean="0"/>
              <a:t> </a:t>
            </a:r>
            <a:r>
              <a:rPr lang="tr-TR" dirty="0" err="1" smtClean="0"/>
              <a:t>was</a:t>
            </a:r>
            <a:r>
              <a:rPr lang="tr-TR" dirty="0" smtClean="0"/>
              <a:t> </a:t>
            </a:r>
            <a:r>
              <a:rPr lang="en-US" dirty="0" smtClean="0"/>
              <a:t>develop</a:t>
            </a:r>
            <a:r>
              <a:rPr lang="tr-TR" dirty="0" smtClean="0"/>
              <a:t> </a:t>
            </a:r>
            <a:r>
              <a:rPr lang="tr-TR" dirty="0" err="1" smtClean="0">
                <a:solidFill>
                  <a:srgbClr val="FFC000"/>
                </a:solidFill>
              </a:rPr>
              <a:t>Scratch</a:t>
            </a:r>
            <a:r>
              <a:rPr lang="tr-TR" dirty="0" smtClean="0">
                <a:solidFill>
                  <a:srgbClr val="FFC000"/>
                </a:solidFill>
              </a:rPr>
              <a:t> </a:t>
            </a:r>
            <a:r>
              <a:rPr lang="en-US" dirty="0">
                <a:solidFill>
                  <a:srgbClr val="FFC000"/>
                </a:solidFill>
              </a:rPr>
              <a:t>programming language </a:t>
            </a:r>
            <a:r>
              <a:rPr lang="en-US" dirty="0"/>
              <a:t>and online community to enable young people to program and share interactive stories and </a:t>
            </a:r>
            <a:r>
              <a:rPr lang="en-US" dirty="0" smtClean="0"/>
              <a:t>game</a:t>
            </a:r>
            <a:r>
              <a:rPr lang="tr-TR" dirty="0" smtClean="0"/>
              <a:t>s. </a:t>
            </a:r>
          </a:p>
        </p:txBody>
      </p:sp>
    </p:spTree>
    <p:extLst>
      <p:ext uri="{BB962C8B-B14F-4D97-AF65-F5344CB8AC3E}">
        <p14:creationId xmlns:p14="http://schemas.microsoft.com/office/powerpoint/2010/main" val="35053397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smtClean="0"/>
              <a:t>Maker </a:t>
            </a:r>
            <a:r>
              <a:rPr lang="tr-TR" cap="none" dirty="0" err="1"/>
              <a:t>M</a:t>
            </a:r>
            <a:r>
              <a:rPr lang="tr-TR" cap="none" dirty="0" err="1" smtClean="0"/>
              <a:t>ovement</a:t>
            </a:r>
            <a:r>
              <a:rPr lang="tr-TR" cap="none" dirty="0" smtClean="0"/>
              <a:t> vs. </a:t>
            </a:r>
            <a:r>
              <a:rPr lang="tr-TR" cap="none" dirty="0" err="1" smtClean="0"/>
              <a:t>Coder</a:t>
            </a:r>
            <a:r>
              <a:rPr lang="tr-TR" cap="none" dirty="0" smtClean="0"/>
              <a:t> </a:t>
            </a:r>
            <a:r>
              <a:rPr lang="tr-TR" cap="none" dirty="0" err="1" smtClean="0"/>
              <a:t>Movement</a:t>
            </a:r>
            <a:r>
              <a:rPr lang="tr-TR" cap="none" dirty="0" smtClean="0"/>
              <a:t> (</a:t>
            </a:r>
            <a:r>
              <a:rPr lang="tr-TR" cap="none" dirty="0" err="1" smtClean="0"/>
              <a:t>Coding</a:t>
            </a:r>
            <a:r>
              <a:rPr lang="tr-TR" cap="none" dirty="0" smtClean="0"/>
              <a:t> </a:t>
            </a:r>
            <a:r>
              <a:rPr lang="tr-TR" cap="none" dirty="0" err="1" smtClean="0"/>
              <a:t>Revival</a:t>
            </a:r>
            <a:r>
              <a:rPr lang="tr-TR" cap="none" dirty="0" smtClean="0"/>
              <a:t>)</a:t>
            </a:r>
            <a:endParaRPr lang="en-US" cap="none" dirty="0"/>
          </a:p>
        </p:txBody>
      </p:sp>
      <p:sp>
        <p:nvSpPr>
          <p:cNvPr id="3" name="İçerik Yer Tutucusu 2"/>
          <p:cNvSpPr>
            <a:spLocks noGrp="1"/>
          </p:cNvSpPr>
          <p:nvPr>
            <p:ph idx="1"/>
          </p:nvPr>
        </p:nvSpPr>
        <p:spPr>
          <a:xfrm>
            <a:off x="1141412" y="1812176"/>
            <a:ext cx="9905999" cy="4798174"/>
          </a:xfrm>
        </p:spPr>
        <p:txBody>
          <a:bodyPr>
            <a:normAutofit/>
          </a:bodyPr>
          <a:lstStyle/>
          <a:p>
            <a:r>
              <a:rPr lang="tr-TR" dirty="0" smtClean="0"/>
              <a:t>M</a:t>
            </a:r>
            <a:r>
              <a:rPr lang="en-US" dirty="0" err="1" smtClean="0"/>
              <a:t>aker</a:t>
            </a:r>
            <a:r>
              <a:rPr lang="en-US" dirty="0" smtClean="0"/>
              <a:t> </a:t>
            </a:r>
            <a:r>
              <a:rPr lang="en-US" dirty="0"/>
              <a:t>movement focuses on new ways for people </a:t>
            </a:r>
            <a:r>
              <a:rPr lang="en-US" dirty="0" smtClean="0"/>
              <a:t>to</a:t>
            </a:r>
            <a:r>
              <a:rPr lang="tr-TR" dirty="0" smtClean="0"/>
              <a:t>;</a:t>
            </a:r>
          </a:p>
          <a:p>
            <a:pPr lvl="1"/>
            <a:r>
              <a:rPr lang="tr-TR" dirty="0" smtClean="0">
                <a:solidFill>
                  <a:srgbClr val="FFC000"/>
                </a:solidFill>
              </a:rPr>
              <a:t>B</a:t>
            </a:r>
            <a:r>
              <a:rPr lang="en-US" dirty="0" err="1" smtClean="0">
                <a:solidFill>
                  <a:srgbClr val="FFC000"/>
                </a:solidFill>
              </a:rPr>
              <a:t>uild</a:t>
            </a:r>
            <a:r>
              <a:rPr lang="en-US" dirty="0">
                <a:solidFill>
                  <a:srgbClr val="FFC000"/>
                </a:solidFill>
              </a:rPr>
              <a:t>, </a:t>
            </a:r>
            <a:endParaRPr lang="tr-TR" dirty="0" smtClean="0">
              <a:solidFill>
                <a:srgbClr val="FFC000"/>
              </a:solidFill>
            </a:endParaRPr>
          </a:p>
          <a:p>
            <a:pPr lvl="1"/>
            <a:r>
              <a:rPr lang="tr-TR" dirty="0">
                <a:solidFill>
                  <a:srgbClr val="FFC000"/>
                </a:solidFill>
              </a:rPr>
              <a:t>C</a:t>
            </a:r>
            <a:r>
              <a:rPr lang="en-US" dirty="0" err="1" smtClean="0">
                <a:solidFill>
                  <a:srgbClr val="FFC000"/>
                </a:solidFill>
              </a:rPr>
              <a:t>reate</a:t>
            </a:r>
            <a:r>
              <a:rPr lang="en-US" dirty="0">
                <a:solidFill>
                  <a:srgbClr val="FFC000"/>
                </a:solidFill>
              </a:rPr>
              <a:t>, </a:t>
            </a:r>
            <a:endParaRPr lang="tr-TR" dirty="0" smtClean="0">
              <a:solidFill>
                <a:srgbClr val="FFC000"/>
              </a:solidFill>
            </a:endParaRPr>
          </a:p>
          <a:p>
            <a:pPr lvl="1"/>
            <a:r>
              <a:rPr lang="tr-TR" dirty="0">
                <a:solidFill>
                  <a:srgbClr val="FFC000"/>
                </a:solidFill>
              </a:rPr>
              <a:t>P</a:t>
            </a:r>
            <a:r>
              <a:rPr lang="en-US" dirty="0" err="1" smtClean="0">
                <a:solidFill>
                  <a:srgbClr val="FFC000"/>
                </a:solidFill>
              </a:rPr>
              <a:t>ersonalize</a:t>
            </a:r>
            <a:r>
              <a:rPr lang="en-US" dirty="0">
                <a:solidFill>
                  <a:srgbClr val="FFC000"/>
                </a:solidFill>
              </a:rPr>
              <a:t>, </a:t>
            </a:r>
            <a:endParaRPr lang="tr-TR" dirty="0" smtClean="0">
              <a:solidFill>
                <a:srgbClr val="FFC000"/>
              </a:solidFill>
            </a:endParaRPr>
          </a:p>
          <a:p>
            <a:pPr lvl="1"/>
            <a:r>
              <a:rPr lang="tr-TR" dirty="0">
                <a:solidFill>
                  <a:srgbClr val="FFC000"/>
                </a:solidFill>
              </a:rPr>
              <a:t>C</a:t>
            </a:r>
            <a:r>
              <a:rPr lang="en-US" dirty="0" err="1" smtClean="0">
                <a:solidFill>
                  <a:srgbClr val="FFC000"/>
                </a:solidFill>
              </a:rPr>
              <a:t>ustomize</a:t>
            </a:r>
            <a:r>
              <a:rPr lang="en-US" dirty="0" smtClean="0"/>
              <a:t> </a:t>
            </a:r>
            <a:r>
              <a:rPr lang="en-US" dirty="0"/>
              <a:t>physical </a:t>
            </a:r>
            <a:r>
              <a:rPr lang="en-US" dirty="0" smtClean="0"/>
              <a:t>things</a:t>
            </a:r>
            <a:r>
              <a:rPr lang="tr-TR" dirty="0" smtClean="0"/>
              <a:t>.</a:t>
            </a:r>
          </a:p>
          <a:p>
            <a:endParaRPr lang="tr-TR" dirty="0"/>
          </a:p>
          <a:p>
            <a:r>
              <a:rPr lang="tr-TR" dirty="0" err="1" smtClean="0"/>
              <a:t>Coder</a:t>
            </a:r>
            <a:r>
              <a:rPr lang="tr-TR" dirty="0" smtClean="0"/>
              <a:t> </a:t>
            </a:r>
            <a:r>
              <a:rPr lang="tr-TR" dirty="0" err="1" smtClean="0"/>
              <a:t>movement</a:t>
            </a:r>
            <a:r>
              <a:rPr lang="tr-TR" dirty="0" smtClean="0"/>
              <a:t> is </a:t>
            </a:r>
            <a:r>
              <a:rPr lang="tr-TR" dirty="0" err="1" smtClean="0"/>
              <a:t>the</a:t>
            </a:r>
            <a:r>
              <a:rPr lang="tr-TR" dirty="0" smtClean="0"/>
              <a:t> </a:t>
            </a:r>
            <a:r>
              <a:rPr lang="tr-TR" dirty="0" err="1" smtClean="0">
                <a:solidFill>
                  <a:srgbClr val="FFC000"/>
                </a:solidFill>
              </a:rPr>
              <a:t>same</a:t>
            </a:r>
            <a:r>
              <a:rPr lang="tr-TR" dirty="0" smtClean="0"/>
              <a:t> </a:t>
            </a:r>
            <a:r>
              <a:rPr lang="tr-TR" dirty="0" err="1" smtClean="0"/>
              <a:t>for</a:t>
            </a:r>
            <a:r>
              <a:rPr lang="tr-TR" dirty="0" smtClean="0"/>
              <a:t> </a:t>
            </a:r>
            <a:r>
              <a:rPr lang="tr-TR" dirty="0" err="1" smtClean="0"/>
              <a:t>digital</a:t>
            </a:r>
            <a:r>
              <a:rPr lang="tr-TR" dirty="0" smtClean="0"/>
              <a:t> </a:t>
            </a:r>
            <a:r>
              <a:rPr lang="tr-TR" dirty="0" err="1" smtClean="0"/>
              <a:t>things</a:t>
            </a:r>
            <a:r>
              <a:rPr lang="tr-TR" dirty="0" smtClean="0"/>
              <a:t>. </a:t>
            </a:r>
          </a:p>
        </p:txBody>
      </p:sp>
    </p:spTree>
    <p:extLst>
      <p:ext uri="{BB962C8B-B14F-4D97-AF65-F5344CB8AC3E}">
        <p14:creationId xmlns:p14="http://schemas.microsoft.com/office/powerpoint/2010/main" val="41232775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cap="none" dirty="0" smtClean="0"/>
              <a:t>Definition of </a:t>
            </a:r>
            <a:r>
              <a:rPr lang="tr-TR" cap="none" dirty="0" err="1" smtClean="0"/>
              <a:t>Computer</a:t>
            </a:r>
            <a:r>
              <a:rPr lang="tr-TR" cap="none" dirty="0" smtClean="0"/>
              <a:t> </a:t>
            </a:r>
            <a:r>
              <a:rPr lang="tr-TR" cap="none" dirty="0" err="1" smtClean="0"/>
              <a:t>Science</a:t>
            </a:r>
            <a:endParaRPr lang="en-US" cap="none" dirty="0"/>
          </a:p>
        </p:txBody>
      </p:sp>
      <p:sp>
        <p:nvSpPr>
          <p:cNvPr id="3" name="İçerik Yer Tutucusu 2"/>
          <p:cNvSpPr>
            <a:spLocks noGrp="1"/>
          </p:cNvSpPr>
          <p:nvPr>
            <p:ph idx="1"/>
          </p:nvPr>
        </p:nvSpPr>
        <p:spPr>
          <a:xfrm>
            <a:off x="1141412" y="1812176"/>
            <a:ext cx="9905999" cy="4798174"/>
          </a:xfrm>
        </p:spPr>
        <p:txBody>
          <a:bodyPr>
            <a:normAutofit/>
          </a:bodyPr>
          <a:lstStyle/>
          <a:p>
            <a:r>
              <a:rPr lang="en-US" dirty="0"/>
              <a:t>Association for Computer Machinery </a:t>
            </a:r>
            <a:r>
              <a:rPr lang="en-US" dirty="0" smtClean="0"/>
              <a:t>– ACM</a:t>
            </a:r>
            <a:r>
              <a:rPr lang="tr-TR" dirty="0" smtClean="0"/>
              <a:t> </a:t>
            </a:r>
            <a:r>
              <a:rPr lang="tr-TR" dirty="0" err="1" smtClean="0"/>
              <a:t>defines</a:t>
            </a:r>
            <a:r>
              <a:rPr lang="tr-TR" dirty="0" smtClean="0"/>
              <a:t> </a:t>
            </a:r>
            <a:r>
              <a:rPr lang="tr-TR" dirty="0" err="1" smtClean="0"/>
              <a:t>computer</a:t>
            </a:r>
            <a:r>
              <a:rPr lang="tr-TR" dirty="0" smtClean="0"/>
              <a:t> </a:t>
            </a:r>
            <a:r>
              <a:rPr lang="tr-TR" dirty="0" err="1" smtClean="0"/>
              <a:t>science</a:t>
            </a:r>
            <a:r>
              <a:rPr lang="tr-TR" dirty="0" smtClean="0"/>
              <a:t> as </a:t>
            </a:r>
            <a:r>
              <a:rPr lang="en-US" dirty="0"/>
              <a:t>is neither programming nor computer </a:t>
            </a:r>
            <a:r>
              <a:rPr lang="en-US" dirty="0" smtClean="0"/>
              <a:t>literacy</a:t>
            </a:r>
            <a:r>
              <a:rPr lang="tr-TR" dirty="0" smtClean="0"/>
              <a:t>. </a:t>
            </a:r>
          </a:p>
          <a:p>
            <a:endParaRPr lang="tr-TR" dirty="0" smtClean="0"/>
          </a:p>
          <a:p>
            <a:r>
              <a:rPr lang="en-US" dirty="0"/>
              <a:t>Rather, it is “the study of computers and algorithmic processes </a:t>
            </a:r>
            <a:r>
              <a:rPr lang="en-US" dirty="0" smtClean="0"/>
              <a:t>including</a:t>
            </a:r>
            <a:r>
              <a:rPr lang="tr-TR" dirty="0" smtClean="0"/>
              <a:t> </a:t>
            </a:r>
            <a:r>
              <a:rPr lang="en-US" dirty="0" smtClean="0"/>
              <a:t>their </a:t>
            </a:r>
            <a:r>
              <a:rPr lang="en-US" dirty="0"/>
              <a:t>principles, their hardware and software design, </a:t>
            </a:r>
            <a:r>
              <a:rPr lang="en-US" dirty="0" smtClean="0"/>
              <a:t>their</a:t>
            </a:r>
            <a:r>
              <a:rPr lang="tr-TR" dirty="0" smtClean="0"/>
              <a:t> </a:t>
            </a:r>
            <a:r>
              <a:rPr lang="en-US" dirty="0" smtClean="0"/>
              <a:t>applications</a:t>
            </a:r>
            <a:r>
              <a:rPr lang="en-US" dirty="0"/>
              <a:t>, and their impact on society”</a:t>
            </a:r>
            <a:endParaRPr lang="tr-TR" dirty="0" smtClean="0"/>
          </a:p>
        </p:txBody>
      </p:sp>
    </p:spTree>
    <p:extLst>
      <p:ext uri="{BB962C8B-B14F-4D97-AF65-F5344CB8AC3E}">
        <p14:creationId xmlns:p14="http://schemas.microsoft.com/office/powerpoint/2010/main" val="19017016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141413" y="-432369"/>
            <a:ext cx="9905998" cy="1478570"/>
          </a:xfrm>
        </p:spPr>
        <p:txBody>
          <a:bodyPr/>
          <a:lstStyle/>
          <a:p>
            <a:r>
              <a:rPr lang="tr-TR" cap="none" dirty="0" err="1" smtClean="0"/>
              <a:t>Computer</a:t>
            </a:r>
            <a:r>
              <a:rPr lang="tr-TR" cap="none" dirty="0" smtClean="0"/>
              <a:t> </a:t>
            </a:r>
            <a:r>
              <a:rPr lang="tr-TR" cap="none" dirty="0" err="1" smtClean="0"/>
              <a:t>Science</a:t>
            </a:r>
            <a:r>
              <a:rPr lang="tr-TR" cap="none" dirty="0" smtClean="0"/>
              <a:t> </a:t>
            </a:r>
            <a:r>
              <a:rPr lang="tr-TR" cap="none" dirty="0" err="1" smtClean="0"/>
              <a:t>includes</a:t>
            </a:r>
            <a:r>
              <a:rPr lang="tr-TR" cap="none" dirty="0" smtClean="0"/>
              <a:t>…</a:t>
            </a:r>
            <a:endParaRPr lang="en-US" cap="none" dirty="0"/>
          </a:p>
        </p:txBody>
      </p:sp>
      <p:graphicFrame>
        <p:nvGraphicFramePr>
          <p:cNvPr id="5" name="İçerik Yer Tutucusu 4"/>
          <p:cNvGraphicFramePr>
            <a:graphicFrameLocks noGrp="1"/>
          </p:cNvGraphicFramePr>
          <p:nvPr>
            <p:ph idx="1"/>
            <p:extLst>
              <p:ext uri="{D42A27DB-BD31-4B8C-83A1-F6EECF244321}">
                <p14:modId xmlns:p14="http://schemas.microsoft.com/office/powerpoint/2010/main" val="3978261823"/>
              </p:ext>
            </p:extLst>
          </p:nvPr>
        </p:nvGraphicFramePr>
        <p:xfrm>
          <a:off x="-335958" y="464024"/>
          <a:ext cx="12860739" cy="60459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36172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vre">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TM04033919[[fn=Devre]]</Template>
  <TotalTime>1331</TotalTime>
  <Words>894</Words>
  <Application>Microsoft Office PowerPoint</Application>
  <PresentationFormat>Geniş ekran</PresentationFormat>
  <Paragraphs>121</Paragraphs>
  <Slides>18</Slides>
  <Notes>17</Notes>
  <HiddenSlides>0</HiddenSlides>
  <MMClips>2</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18</vt:i4>
      </vt:variant>
    </vt:vector>
  </HeadingPairs>
  <TitlesOfParts>
    <vt:vector size="23" baseType="lpstr">
      <vt:lpstr>Arial</vt:lpstr>
      <vt:lpstr>Calibri</vt:lpstr>
      <vt:lpstr>Trebuchet MS</vt:lpstr>
      <vt:lpstr>Tw Cen MT</vt:lpstr>
      <vt:lpstr>Devre</vt:lpstr>
      <vt:lpstr>Computer scıence and computatıonal thınkıng</vt:lpstr>
      <vt:lpstr>Computer Science Education in 1980’s</vt:lpstr>
      <vt:lpstr>Computer Science Education in 2000’s</vt:lpstr>
      <vt:lpstr>PowerPoint Sunusu</vt:lpstr>
      <vt:lpstr>Papert’s dream is…</vt:lpstr>
      <vt:lpstr>Popularity of Programming… </vt:lpstr>
      <vt:lpstr>Maker Movement vs. Coder Movement (Coding Revival)</vt:lpstr>
      <vt:lpstr>Definition of Computer Science</vt:lpstr>
      <vt:lpstr>Computer Science includes…</vt:lpstr>
      <vt:lpstr>Computational Thinking</vt:lpstr>
      <vt:lpstr>Computational Thinking</vt:lpstr>
      <vt:lpstr>What is and isn’t Computational Thinking?</vt:lpstr>
      <vt:lpstr>The Key Skills of Computational Thinking</vt:lpstr>
      <vt:lpstr>The Key Skills of Computational Thinking</vt:lpstr>
      <vt:lpstr>Approaches for K12 Classrooms</vt:lpstr>
      <vt:lpstr>Integrating Computational Thinking with Other Disciplines</vt:lpstr>
      <vt:lpstr>Integrating Computational Thinking with Other Disciplines</vt:lpstr>
      <vt:lpstr>Assignment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INFORMATION TECHNOLOGIES AND COMPUTATIONAL THINKING</dc:title>
  <dc:creator>Mehmet Fatih ERKOÇ</dc:creator>
  <cp:lastModifiedBy>Yazar</cp:lastModifiedBy>
  <cp:revision>186</cp:revision>
  <dcterms:created xsi:type="dcterms:W3CDTF">2018-10-03T20:01:35Z</dcterms:created>
  <dcterms:modified xsi:type="dcterms:W3CDTF">2020-11-06T07:04:33Z</dcterms:modified>
</cp:coreProperties>
</file>

<file path=docProps/thumbnail.jpeg>
</file>